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07" r:id="rId1"/>
  </p:sldMasterIdLst>
  <p:notesMasterIdLst>
    <p:notesMasterId r:id="rId45"/>
  </p:notesMasterIdLst>
  <p:handoutMasterIdLst>
    <p:handoutMasterId r:id="rId46"/>
  </p:handoutMasterIdLst>
  <p:sldIdLst>
    <p:sldId id="522" r:id="rId2"/>
    <p:sldId id="526" r:id="rId3"/>
    <p:sldId id="523" r:id="rId4"/>
    <p:sldId id="527" r:id="rId5"/>
    <p:sldId id="558" r:id="rId6"/>
    <p:sldId id="559" r:id="rId7"/>
    <p:sldId id="533" r:id="rId8"/>
    <p:sldId id="535" r:id="rId9"/>
    <p:sldId id="536" r:id="rId10"/>
    <p:sldId id="568" r:id="rId11"/>
    <p:sldId id="537" r:id="rId12"/>
    <p:sldId id="564" r:id="rId13"/>
    <p:sldId id="560" r:id="rId14"/>
    <p:sldId id="561" r:id="rId15"/>
    <p:sldId id="565" r:id="rId16"/>
    <p:sldId id="562" r:id="rId17"/>
    <p:sldId id="563" r:id="rId18"/>
    <p:sldId id="528" r:id="rId19"/>
    <p:sldId id="538" r:id="rId20"/>
    <p:sldId id="539" r:id="rId21"/>
    <p:sldId id="540" r:id="rId22"/>
    <p:sldId id="566" r:id="rId23"/>
    <p:sldId id="529" r:id="rId24"/>
    <p:sldId id="543" r:id="rId25"/>
    <p:sldId id="555" r:id="rId26"/>
    <p:sldId id="541" r:id="rId27"/>
    <p:sldId id="542" r:id="rId28"/>
    <p:sldId id="530" r:id="rId29"/>
    <p:sldId id="544" r:id="rId30"/>
    <p:sldId id="545" r:id="rId31"/>
    <p:sldId id="547" r:id="rId32"/>
    <p:sldId id="548" r:id="rId33"/>
    <p:sldId id="531" r:id="rId34"/>
    <p:sldId id="549" r:id="rId35"/>
    <p:sldId id="550" r:id="rId36"/>
    <p:sldId id="551" r:id="rId37"/>
    <p:sldId id="552" r:id="rId38"/>
    <p:sldId id="553" r:id="rId39"/>
    <p:sldId id="554" r:id="rId40"/>
    <p:sldId id="557" r:id="rId41"/>
    <p:sldId id="556" r:id="rId42"/>
    <p:sldId id="567" r:id="rId43"/>
    <p:sldId id="525" r:id="rId44"/>
  </p:sldIdLst>
  <p:sldSz cx="12192000" cy="6858000"/>
  <p:notesSz cx="6797675" cy="9926638"/>
  <p:custDataLst>
    <p:tags r:id="rId47"/>
  </p:custDataLst>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3127" userDrawn="1">
          <p15:clr>
            <a:srgbClr val="A4A3A4"/>
          </p15:clr>
        </p15:guide>
        <p15:guide id="2" pos="2141"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00"/>
    <a:srgbClr val="9DAFCC"/>
    <a:srgbClr val="FFFFFF"/>
    <a:srgbClr val="ED53D7"/>
    <a:srgbClr val="D1D7DA"/>
    <a:srgbClr val="EF0000"/>
    <a:srgbClr val="4B5669"/>
    <a:srgbClr val="2D76AD"/>
    <a:srgbClr val="215983"/>
    <a:srgbClr val="3D8EC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817EA92-75D0-4044-A80A-286907CE0DDC}">
  <a:tblStyle styleId="{0817EA92-75D0-4044-A80A-286907CE0DDC}" styleName="Beckhoff Standard Table Style">
    <a:wholeTbl>
      <a:tcTxStyle>
        <a:fontRef idx="minor">
          <a:prstClr val="black"/>
        </a:fontRef>
        <a:schemeClr val="dk1"/>
      </a:tcTxStyle>
      <a:tcStyle>
        <a:tcBdr>
          <a:left>
            <a:ln w="0" cmpd="sng">
              <a:solidFill>
                <a:schemeClr val="lt1"/>
              </a:solidFill>
            </a:ln>
          </a:left>
          <a:right>
            <a:ln w="0" cmpd="sng">
              <a:solidFill>
                <a:schemeClr val="lt1"/>
              </a:solidFill>
            </a:ln>
          </a:right>
          <a:top>
            <a:ln w="12700" cmpd="sng">
              <a:solidFill>
                <a:schemeClr val="lt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lt1"/>
          </a:solidFill>
        </a:fill>
      </a:tcStyle>
    </a:wholeTbl>
    <a:band1H>
      <a:tcStyle>
        <a:tcBdr/>
      </a:tcStyle>
    </a:band1H>
    <a:band2H>
      <a:tcStyle>
        <a:tcBdr/>
        <a:fill>
          <a:solidFill>
            <a:schemeClr val="lt2">
              <a:tint val="60000"/>
            </a:schemeClr>
          </a:solidFill>
        </a:fill>
      </a:tcStyle>
    </a:band2H>
    <a:band1V>
      <a:tcStyle>
        <a:tcBdr/>
      </a:tcStyle>
    </a:band1V>
    <a:band2V>
      <a:tcStyle>
        <a:tcBdr/>
        <a:fill>
          <a:solidFill>
            <a:schemeClr val="lt2">
              <a:tint val="60000"/>
            </a:schemeClr>
          </a:solidFill>
        </a:fill>
      </a:tcStyle>
    </a:band2V>
    <a:lastCol>
      <a:tcTxStyle b="on">
        <a:fontRef idx="minor">
          <a:prstClr val="black"/>
        </a:fontRef>
        <a:schemeClr val="dk1"/>
      </a:tcTxStyle>
      <a:tcStyle>
        <a:tcBdr/>
        <a:fill>
          <a:solidFill>
            <a:schemeClr val="accent1"/>
          </a:solidFill>
        </a:fill>
      </a:tcStyle>
    </a:lastCol>
    <a:firstCol>
      <a:tcTxStyle b="on">
        <a:fontRef idx="minor">
          <a:prstClr val="black"/>
        </a:fontRef>
        <a:schemeClr val="dk1"/>
      </a:tcTxStyle>
      <a:tcStyle>
        <a:tcBdr/>
        <a:fill>
          <a:solidFill>
            <a:schemeClr val="accent1"/>
          </a:solidFill>
        </a:fill>
      </a:tcStyle>
    </a:firstCol>
    <a:lastRow>
      <a:tcTxStyle b="on">
        <a:fontRef idx="minor">
          <a:prstClr val="black"/>
        </a:fontRef>
        <a:schemeClr val="lt1"/>
      </a:tcTxStyle>
      <a:tcStyle>
        <a:tcBdr>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2"/>
          </a:solidFill>
        </a:fill>
      </a:tcStyle>
    </a:lastRow>
    <a:firstRow>
      <a:tcTxStyle b="on">
        <a:fontRef idx="minor">
          <a:prstClr val="black"/>
        </a:fontRef>
        <a:schemeClr val="lt1"/>
      </a:tcTxStyle>
      <a:tcStyle>
        <a:tcBdr>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2"/>
          </a:solidFill>
        </a:fill>
      </a:tcStyle>
    </a:firstRow>
  </a:tblStyle>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C22544A-7EE6-4342-B048-85BDC9FD1C3A}" styleName="Mittlere Formatvorlage 2 - Akzent 1">
    <a:wholeTbl>
      <a:tcTxStyle>
        <a:fontRef idx="minor">
          <a:prstClr val="black"/>
        </a:fontRef>
        <a:schemeClr val="dk1"/>
      </a:tcTxStyle>
      <a:tcStyle>
        <a:tcBdr>
          <a:left>
            <a:ln w="0" cmpd="sng">
              <a:solidFill>
                <a:schemeClr val="lt1"/>
              </a:solidFill>
            </a:ln>
          </a:left>
          <a:right>
            <a:ln w="0" cmpd="sng">
              <a:solidFill>
                <a:schemeClr val="lt1"/>
              </a:solidFill>
            </a:ln>
          </a:right>
          <a:top>
            <a:ln w="12700" cmpd="sng">
              <a:solidFill>
                <a:schemeClr val="lt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lt1"/>
          </a:solidFill>
        </a:fill>
      </a:tcStyle>
    </a:wholeTbl>
    <a:band1H>
      <a:tcStyle>
        <a:tcBdr/>
      </a:tcStyle>
    </a:band1H>
    <a:band2H>
      <a:tcStyle>
        <a:tcBdr/>
        <a:fill>
          <a:solidFill>
            <a:schemeClr val="lt2">
              <a:tint val="60000"/>
            </a:schemeClr>
          </a:solidFill>
        </a:fill>
      </a:tcStyle>
    </a:band2H>
    <a:band1V>
      <a:tcStyle>
        <a:tcBdr/>
      </a:tcStyle>
    </a:band1V>
    <a:band2V>
      <a:tcStyle>
        <a:tcBdr/>
        <a:fill>
          <a:solidFill>
            <a:schemeClr val="lt2">
              <a:tint val="60000"/>
            </a:schemeClr>
          </a:solidFill>
        </a:fill>
      </a:tcStyle>
    </a:band2V>
    <a:lastCol>
      <a:tcTxStyle b="on">
        <a:fontRef idx="minor">
          <a:prstClr val="black"/>
        </a:fontRef>
        <a:schemeClr val="dk1"/>
      </a:tcTxStyle>
      <a:tcStyle>
        <a:tcBdr/>
        <a:fill>
          <a:solidFill>
            <a:schemeClr val="accent1"/>
          </a:solidFill>
        </a:fill>
      </a:tcStyle>
    </a:lastCol>
    <a:firstCol>
      <a:tcTxStyle b="on">
        <a:fontRef idx="minor">
          <a:prstClr val="black"/>
        </a:fontRef>
        <a:schemeClr val="dk1"/>
      </a:tcTxStyle>
      <a:tcStyle>
        <a:tcBdr/>
        <a:fill>
          <a:solidFill>
            <a:schemeClr val="accent1"/>
          </a:solidFill>
        </a:fill>
      </a:tcStyle>
    </a:firstCol>
    <a:lastRow>
      <a:tcTxStyle b="on">
        <a:fontRef idx="minor">
          <a:prstClr val="black"/>
        </a:fontRef>
        <a:schemeClr val="lt1"/>
      </a:tcTxStyle>
      <a:tcStyle>
        <a:tcBdr>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solidFill>
        </a:fill>
      </a:tcStyle>
    </a:lastRow>
    <a:firstRow>
      <a:tcTxStyle b="on">
        <a:fontRef idx="minor">
          <a:prstClr val="black"/>
        </a:fontRef>
        <a:schemeClr val="lt1"/>
      </a:tcTxStyle>
      <a:tcStyle>
        <a:tcBdr>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solidFill>
        </a:fill>
      </a:tcStyle>
    </a:firstRow>
  </a:tblStyle>
  <a:tblStyle styleId="{B301B821-A1FF-4177-AEE7-76D212191A09}" styleName="Mittlere Formatvorlage 1 - Akzent 1">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dk2"/>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dk2"/>
          </a:solidFill>
        </a:fill>
      </a:tcStyle>
    </a:lastRow>
    <a:firstRow>
      <a:tcTxStyle b="on">
        <a:fontRef idx="minor">
          <a:scrgbClr r="0" g="0" b="0"/>
        </a:fontRef>
        <a:schemeClr val="dk2"/>
      </a:tcTxStyle>
      <a:tcStyle>
        <a:tcBdr/>
        <a:fill>
          <a:solidFill>
            <a:schemeClr val="accent1"/>
          </a:solidFill>
        </a:fill>
      </a:tcStyle>
    </a:firstRow>
  </a:tblStyle>
  <a:tblStyle styleId="{21E4AEA4-8DFA-4A89-87EB-49C32662AFE0}" styleName="Mittlere Formatvorlage 2 - Akzent 2">
    <a:wholeTbl>
      <a:tcTxStyle>
        <a:fontRef idx="minor">
          <a:prstClr val="black"/>
        </a:fontRef>
        <a:schemeClr val="dk1"/>
      </a:tcTxStyle>
      <a:tcStyle>
        <a:tcBdr>
          <a:left>
            <a:ln w="12700" cmpd="sng">
              <a:solidFill>
                <a:schemeClr val="dk2"/>
              </a:solidFill>
            </a:ln>
          </a:left>
          <a:right>
            <a:ln w="12700" cmpd="sng">
              <a:solidFill>
                <a:schemeClr val="dk2"/>
              </a:solidFill>
            </a:ln>
          </a:right>
          <a:top>
            <a:ln w="12700" cmpd="sng">
              <a:solidFill>
                <a:schemeClr val="dk2"/>
              </a:solidFill>
            </a:ln>
          </a:top>
          <a:bottom>
            <a:ln w="12700" cmpd="sng">
              <a:solidFill>
                <a:schemeClr val="dk2"/>
              </a:solidFill>
            </a:ln>
          </a:bottom>
          <a:insideH>
            <a:ln w="12700" cmpd="sng">
              <a:solidFill>
                <a:schemeClr val="dk2"/>
              </a:solidFill>
            </a:ln>
          </a:insideH>
          <a:insideV>
            <a:ln w="12700" cmpd="sng">
              <a:solidFill>
                <a:schemeClr val="dk2"/>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dk2"/>
      </a:tcTxStyle>
      <a:tcStyle>
        <a:tcBdr/>
        <a:fill>
          <a:solidFill>
            <a:schemeClr val="accent1"/>
          </a:solidFill>
        </a:fill>
      </a:tcStyle>
    </a:lastCol>
    <a:firstCol>
      <a:tcTxStyle b="on">
        <a:fontRef idx="minor">
          <a:prstClr val="black"/>
        </a:fontRef>
        <a:schemeClr val="dk2"/>
      </a:tcTxStyle>
      <a:tcStyle>
        <a:tcBdr/>
        <a:fill>
          <a:solidFill>
            <a:schemeClr val="accent1"/>
          </a:solidFill>
        </a:fill>
      </a:tcStyle>
    </a:firstCol>
    <a:lastRow>
      <a:tcTxStyle b="on">
        <a:fontRef idx="minor">
          <a:prstClr val="black"/>
        </a:fontRef>
        <a:schemeClr val="dk2"/>
      </a:tcTxStyle>
      <a:tcStyle>
        <a:tcBdr>
          <a:top>
            <a:ln w="38100" cmpd="sng">
              <a:solidFill>
                <a:schemeClr val="dk2"/>
              </a:solidFill>
            </a:ln>
          </a:top>
        </a:tcBdr>
        <a:fill>
          <a:solidFill>
            <a:schemeClr val="accent2"/>
          </a:solidFill>
        </a:fill>
      </a:tcStyle>
    </a:lastRow>
    <a:firstRow>
      <a:tcTxStyle b="on">
        <a:fontRef idx="minor">
          <a:prstClr val="black"/>
        </a:fontRef>
        <a:schemeClr val="dk2"/>
      </a:tcTxStyle>
      <a:tcStyle>
        <a:tcBdr>
          <a:bottom>
            <a:ln w="38100" cmpd="sng">
              <a:solidFill>
                <a:schemeClr val="dk2"/>
              </a:solidFill>
            </a:ln>
          </a:bottom>
        </a:tcBdr>
        <a:fill>
          <a:solidFill>
            <a:schemeClr val="accent2"/>
          </a:solidFill>
        </a:fill>
      </a:tcStyle>
    </a:firstRow>
  </a:tblStyle>
  <a:tblStyle styleId="{9DCAF9ED-07DC-4A11-8D7F-57B35C25682E}" styleName="Mittlere Formatvorlage 1 - Akz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dk2"/>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1187" autoAdjust="0"/>
  </p:normalViewPr>
  <p:slideViewPr>
    <p:cSldViewPr snapToObjects="1" showGuides="1">
      <p:cViewPr varScale="1">
        <p:scale>
          <a:sx n="82" d="100"/>
          <a:sy n="82" d="100"/>
        </p:scale>
        <p:origin x="600" y="72"/>
      </p:cViewPr>
      <p:guideLst/>
    </p:cSldViewPr>
  </p:slideViewPr>
  <p:outlineViewPr>
    <p:cViewPr>
      <p:scale>
        <a:sx n="33" d="100"/>
        <a:sy n="33" d="100"/>
      </p:scale>
      <p:origin x="0" y="-22998"/>
    </p:cViewPr>
  </p:outlineViewPr>
  <p:notesTextViewPr>
    <p:cViewPr>
      <p:scale>
        <a:sx n="3" d="2"/>
        <a:sy n="3" d="2"/>
      </p:scale>
      <p:origin x="0" y="0"/>
    </p:cViewPr>
  </p:notesTextViewPr>
  <p:sorterViewPr>
    <p:cViewPr>
      <p:scale>
        <a:sx n="150" d="100"/>
        <a:sy n="150" d="100"/>
      </p:scale>
      <p:origin x="0" y="0"/>
    </p:cViewPr>
  </p:sorterViewPr>
  <p:notesViewPr>
    <p:cSldViewPr snapToObjects="1" showGuides="1">
      <p:cViewPr varScale="1">
        <p:scale>
          <a:sx n="79" d="100"/>
          <a:sy n="79" d="100"/>
        </p:scale>
        <p:origin x="3900" y="90"/>
      </p:cViewPr>
      <p:guideLst>
        <p:guide orient="horz" pos="3127"/>
        <p:guide pos="2141"/>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gs" Target="tags/tag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1" y="1"/>
            <a:ext cx="2945659" cy="496332"/>
          </a:xfrm>
          <a:prstGeom prst="rect">
            <a:avLst/>
          </a:prstGeom>
        </p:spPr>
        <p:txBody>
          <a:bodyPr vert="horz" lIns="91432" tIns="45716" rIns="91432" bIns="45716" rtlCol="0"/>
          <a:lstStyle>
            <a:lvl1pPr algn="l">
              <a:defRPr sz="1200"/>
            </a:lvl1pPr>
          </a:lstStyle>
          <a:p>
            <a:r>
              <a:rPr lang="de-DE"/>
              <a:t>Text der Kopfzeile</a:t>
            </a:r>
          </a:p>
        </p:txBody>
      </p:sp>
      <p:sp>
        <p:nvSpPr>
          <p:cNvPr id="3" name="Datumsplatzhalter 2"/>
          <p:cNvSpPr>
            <a:spLocks noGrp="1"/>
          </p:cNvSpPr>
          <p:nvPr>
            <p:ph type="dt" sz="quarter" idx="1"/>
          </p:nvPr>
        </p:nvSpPr>
        <p:spPr>
          <a:xfrm>
            <a:off x="3850445" y="1"/>
            <a:ext cx="2945659" cy="496332"/>
          </a:xfrm>
          <a:prstGeom prst="rect">
            <a:avLst/>
          </a:prstGeom>
        </p:spPr>
        <p:txBody>
          <a:bodyPr vert="horz" lIns="91432" tIns="45716" rIns="91432" bIns="45716" rtlCol="0"/>
          <a:lstStyle>
            <a:lvl1pPr algn="r">
              <a:defRPr sz="1200"/>
            </a:lvl1pPr>
          </a:lstStyle>
          <a:p>
            <a:fld id="{8F1A36FD-08A9-47F7-8F4B-E50EC98C36E7}" type="datetime1">
              <a:rPr lang="de-DE" smtClean="0"/>
              <a:t>23.10.2023</a:t>
            </a:fld>
            <a:endParaRPr lang="de-DE"/>
          </a:p>
        </p:txBody>
      </p:sp>
      <p:sp>
        <p:nvSpPr>
          <p:cNvPr id="4" name="Fußzeilenplatzhalter 3"/>
          <p:cNvSpPr>
            <a:spLocks noGrp="1"/>
          </p:cNvSpPr>
          <p:nvPr>
            <p:ph type="ftr" sz="quarter" idx="2"/>
          </p:nvPr>
        </p:nvSpPr>
        <p:spPr>
          <a:xfrm>
            <a:off x="1" y="9428584"/>
            <a:ext cx="2945659" cy="496332"/>
          </a:xfrm>
          <a:prstGeom prst="rect">
            <a:avLst/>
          </a:prstGeom>
        </p:spPr>
        <p:txBody>
          <a:bodyPr vert="horz" lIns="91432" tIns="45716" rIns="91432" bIns="45716" rtlCol="0" anchor="b"/>
          <a:lstStyle>
            <a:lvl1pPr algn="l">
              <a:defRPr sz="1200"/>
            </a:lvl1pPr>
          </a:lstStyle>
          <a:p>
            <a:r>
              <a:rPr lang="de-DE"/>
              <a:t>Text der Fußzeile</a:t>
            </a:r>
          </a:p>
        </p:txBody>
      </p:sp>
      <p:sp>
        <p:nvSpPr>
          <p:cNvPr id="5" name="Foliennummernplatzhalter 4"/>
          <p:cNvSpPr>
            <a:spLocks noGrp="1"/>
          </p:cNvSpPr>
          <p:nvPr>
            <p:ph type="sldNum" sz="quarter" idx="3"/>
          </p:nvPr>
        </p:nvSpPr>
        <p:spPr>
          <a:xfrm>
            <a:off x="3850445" y="9428584"/>
            <a:ext cx="2945659" cy="496332"/>
          </a:xfrm>
          <a:prstGeom prst="rect">
            <a:avLst/>
          </a:prstGeom>
        </p:spPr>
        <p:txBody>
          <a:bodyPr vert="horz" lIns="91432" tIns="45716" rIns="91432" bIns="45716" rtlCol="0" anchor="b"/>
          <a:lstStyle>
            <a:lvl1pPr algn="r">
              <a:defRPr sz="1200"/>
            </a:lvl1pPr>
          </a:lstStyle>
          <a:p>
            <a:fld id="{D584D4DD-0EAA-4244-BC03-ECEA8EDC466D}" type="slidenum">
              <a:rPr lang="de-DE" smtClean="0"/>
              <a:t>‹#›</a:t>
            </a:fld>
            <a:endParaRPr lang="de-DE"/>
          </a:p>
        </p:txBody>
      </p:sp>
    </p:spTree>
    <p:extLst>
      <p:ext uri="{BB962C8B-B14F-4D97-AF65-F5344CB8AC3E}">
        <p14:creationId xmlns:p14="http://schemas.microsoft.com/office/powerpoint/2010/main" val="2987791544"/>
      </p:ext>
    </p:extLst>
  </p:cSld>
  <p:clrMap bg1="lt1" tx1="dk1" bg2="lt2" tx2="dk2" accent1="accent1" accent2="accent2" accent3="accent3" accent4="accent4" accent5="accent5" accent6="accent6" hlink="hlink" folHlink="folHlink"/>
  <p:hf/>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12T15:40:59.399"/>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3,'137'-3,"150"7,-216 9,-52-9,0 0,31 1,41 8,-67-8,46 3,88 6,28 0,714-15,-880 0,1-2,-1 0,20-6,18-2,-49 10,-1 0,0-1,1 0,-1 0,0-1,0 0,-1 0,1 0,-1-1,1-1,9-7,-17 12,0 0,0 0,0 0,0 0,1 0,-1-1,0 1,0 0,0 0,0 0,0-1,0 1,0 0,0 0,0 0,0 0,0-1,0 1,0 0,0 0,0 0,0-1,0 1,0 0,0 0,0 0,0 0,0-1,0 1,0 0,0 0,0 0,-1 0,1-1,0 1,0 0,0 0,0 0,0 0,0 0,-1-1,1 1,0 0,0 0,0 0,0 0,-1 0,-14-4,-15 1,-590 2,279 4,-320-3,641 1,1 1,-37 9,35-7,0 0,-27 1,-95-6,-58 3,180 1,4 3</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Foliennummernplatzhalter 6"/>
          <p:cNvSpPr>
            <a:spLocks noGrp="1"/>
          </p:cNvSpPr>
          <p:nvPr>
            <p:ph type="sldNum" sz="quarter" idx="5"/>
          </p:nvPr>
        </p:nvSpPr>
        <p:spPr>
          <a:xfrm>
            <a:off x="2972211" y="9428584"/>
            <a:ext cx="853252" cy="496332"/>
          </a:xfrm>
          <a:prstGeom prst="rect">
            <a:avLst/>
          </a:prstGeom>
        </p:spPr>
        <p:txBody>
          <a:bodyPr vert="horz" lIns="91432" tIns="45716" rIns="91432" bIns="45716" rtlCol="0" anchor="b"/>
          <a:lstStyle>
            <a:lvl1pPr algn="ctr">
              <a:defRPr sz="1200">
                <a:solidFill>
                  <a:schemeClr val="bg2"/>
                </a:solidFill>
              </a:defRPr>
            </a:lvl1pPr>
          </a:lstStyle>
          <a:p>
            <a:fld id="{B280112D-8454-448C-8A04-1F3237E367D5}" type="slidenum">
              <a:rPr lang="de-DE" smtClean="0"/>
              <a:pPr/>
              <a:t>‹#›</a:t>
            </a:fld>
            <a:endParaRPr lang="de-DE" dirty="0"/>
          </a:p>
        </p:txBody>
      </p:sp>
      <p:sp>
        <p:nvSpPr>
          <p:cNvPr id="3" name="Datumsplatzhalter 2"/>
          <p:cNvSpPr>
            <a:spLocks noGrp="1"/>
          </p:cNvSpPr>
          <p:nvPr>
            <p:ph type="dt" idx="1"/>
          </p:nvPr>
        </p:nvSpPr>
        <p:spPr>
          <a:xfrm>
            <a:off x="3850445" y="9430306"/>
            <a:ext cx="2945659" cy="496332"/>
          </a:xfrm>
          <a:prstGeom prst="rect">
            <a:avLst/>
          </a:prstGeom>
        </p:spPr>
        <p:txBody>
          <a:bodyPr vert="horz" lIns="91432" tIns="45716" rIns="179985" bIns="45716" rtlCol="0" anchor="b"/>
          <a:lstStyle>
            <a:lvl1pPr algn="r">
              <a:defRPr sz="1000">
                <a:solidFill>
                  <a:schemeClr val="bg2"/>
                </a:solidFill>
              </a:defRPr>
            </a:lvl1pPr>
          </a:lstStyle>
          <a:p>
            <a:fld id="{0A2346E5-778D-4A7C-BA30-768202CBF653}" type="datetime1">
              <a:rPr lang="de-DE" smtClean="0"/>
              <a:t>23.10.2023</a:t>
            </a:fld>
            <a:endParaRPr lang="de-DE"/>
          </a:p>
        </p:txBody>
      </p:sp>
      <p:sp>
        <p:nvSpPr>
          <p:cNvPr id="4" name="Folienbildplatzhalter 3"/>
          <p:cNvSpPr>
            <a:spLocks noGrp="1" noRot="1" noChangeAspect="1"/>
          </p:cNvSpPr>
          <p:nvPr>
            <p:ph type="sldImg" idx="2"/>
          </p:nvPr>
        </p:nvSpPr>
        <p:spPr>
          <a:xfrm>
            <a:off x="44" y="0"/>
            <a:ext cx="6796059" cy="3823379"/>
          </a:xfrm>
          <a:prstGeom prst="rect">
            <a:avLst/>
          </a:prstGeom>
          <a:noFill/>
          <a:ln w="6350">
            <a:solidFill>
              <a:schemeClr val="tx2"/>
            </a:solidFill>
          </a:ln>
        </p:spPr>
        <p:txBody>
          <a:bodyPr vert="horz" lIns="91432" tIns="45716" rIns="91432" bIns="45716" rtlCol="0" anchor="ctr"/>
          <a:lstStyle/>
          <a:p>
            <a:endParaRPr lang="de-DE"/>
          </a:p>
        </p:txBody>
      </p:sp>
      <p:sp>
        <p:nvSpPr>
          <p:cNvPr id="6" name="Fußzeilenplatzhalter 5"/>
          <p:cNvSpPr>
            <a:spLocks noGrp="1"/>
          </p:cNvSpPr>
          <p:nvPr>
            <p:ph type="ftr" sz="quarter" idx="4"/>
          </p:nvPr>
        </p:nvSpPr>
        <p:spPr>
          <a:xfrm>
            <a:off x="1" y="9428584"/>
            <a:ext cx="2945659" cy="496332"/>
          </a:xfrm>
          <a:prstGeom prst="rect">
            <a:avLst/>
          </a:prstGeom>
        </p:spPr>
        <p:txBody>
          <a:bodyPr vert="horz" lIns="179985" tIns="45716" rIns="91432" bIns="45716" rtlCol="0" anchor="b"/>
          <a:lstStyle>
            <a:lvl1pPr algn="l">
              <a:defRPr sz="1000">
                <a:solidFill>
                  <a:schemeClr val="bg2"/>
                </a:solidFill>
              </a:defRPr>
            </a:lvl1pPr>
          </a:lstStyle>
          <a:p>
            <a:r>
              <a:rPr lang="de-DE"/>
              <a:t>Text der Fußzeile</a:t>
            </a:r>
          </a:p>
        </p:txBody>
      </p:sp>
      <p:cxnSp>
        <p:nvCxnSpPr>
          <p:cNvPr id="9" name="Gerader Verbinder 8"/>
          <p:cNvCxnSpPr/>
          <p:nvPr/>
        </p:nvCxnSpPr>
        <p:spPr>
          <a:xfrm>
            <a:off x="1" y="9430306"/>
            <a:ext cx="6797675" cy="0"/>
          </a:xfrm>
          <a:prstGeom prst="line">
            <a:avLst/>
          </a:prstGeom>
          <a:ln w="9525">
            <a:solidFill>
              <a:schemeClr val="tx2"/>
            </a:solidFill>
          </a:ln>
        </p:spPr>
        <p:style>
          <a:lnRef idx="1">
            <a:schemeClr val="accent1"/>
          </a:lnRef>
          <a:fillRef idx="0">
            <a:schemeClr val="accent1"/>
          </a:fillRef>
          <a:effectRef idx="0">
            <a:schemeClr val="accent1"/>
          </a:effectRef>
          <a:fontRef idx="minor">
            <a:schemeClr val="tx1"/>
          </a:fontRef>
        </p:style>
      </p:cxnSp>
      <p:sp>
        <p:nvSpPr>
          <p:cNvPr id="5" name="Notizenplatzhalter 4"/>
          <p:cNvSpPr>
            <a:spLocks noGrp="1"/>
          </p:cNvSpPr>
          <p:nvPr>
            <p:ph type="body" sz="quarter" idx="3"/>
          </p:nvPr>
        </p:nvSpPr>
        <p:spPr>
          <a:xfrm>
            <a:off x="1" y="3823379"/>
            <a:ext cx="6796102" cy="5606927"/>
          </a:xfrm>
          <a:prstGeom prst="rect">
            <a:avLst/>
          </a:prstGeom>
        </p:spPr>
        <p:txBody>
          <a:bodyPr vert="horz" lIns="252000" tIns="190784" rIns="179985" bIns="45716" rtlCol="0"/>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Tree>
    <p:extLst>
      <p:ext uri="{BB962C8B-B14F-4D97-AF65-F5344CB8AC3E}">
        <p14:creationId xmlns:p14="http://schemas.microsoft.com/office/powerpoint/2010/main" val="1620462188"/>
      </p:ext>
    </p:extLst>
  </p:cSld>
  <p:clrMap bg1="lt1" tx1="dk1" bg2="lt2" tx2="dk2" accent1="accent1" accent2="accent2" accent3="accent3" accent4="accent4" accent5="accent5" accent6="accent6" hlink="hlink" folHlink="folHlink"/>
  <p:hf/>
  <p:notesStyle>
    <a:lvl1pPr marL="180000" indent="-180000" algn="l" defTabSz="914400" rtl="0" eaLnBrk="1" latinLnBrk="0" hangingPunct="1">
      <a:buFont typeface="Wingdings" panose="05000000000000000000" pitchFamily="2" charset="2"/>
      <a:buChar char="§"/>
      <a:defRPr sz="1200" kern="1200">
        <a:solidFill>
          <a:schemeClr val="tx1"/>
        </a:solidFill>
        <a:latin typeface="+mn-lt"/>
        <a:ea typeface="+mn-ea"/>
        <a:cs typeface="+mn-cs"/>
      </a:defRPr>
    </a:lvl1pPr>
    <a:lvl2pPr marL="378000" indent="-180000" algn="l" defTabSz="914400" rtl="0" eaLnBrk="1" latinLnBrk="0" hangingPunct="1">
      <a:buFont typeface="Symbol" panose="05050102010706020507" pitchFamily="18" charset="2"/>
      <a:buChar char="-"/>
      <a:defRPr sz="1200" kern="1200">
        <a:solidFill>
          <a:schemeClr val="tx1"/>
        </a:solidFill>
        <a:latin typeface="+mn-lt"/>
        <a:ea typeface="+mn-ea"/>
        <a:cs typeface="+mn-cs"/>
      </a:defRPr>
    </a:lvl2pPr>
    <a:lvl3pPr marL="576000" indent="-180000" algn="l" defTabSz="914400" rtl="0" eaLnBrk="1" latinLnBrk="0" hangingPunct="1">
      <a:buFont typeface="Symbol" panose="05050102010706020507" pitchFamily="18" charset="2"/>
      <a:buChar char="-"/>
      <a:defRPr sz="1200" kern="1200">
        <a:solidFill>
          <a:schemeClr val="tx1"/>
        </a:solidFill>
        <a:latin typeface="+mn-lt"/>
        <a:ea typeface="+mn-ea"/>
        <a:cs typeface="+mn-cs"/>
      </a:defRPr>
    </a:lvl3pPr>
    <a:lvl4pPr marL="774000" indent="-180000" algn="l" defTabSz="914400" rtl="0" eaLnBrk="1" latinLnBrk="0" hangingPunct="1">
      <a:buFont typeface="Symbol" panose="05050102010706020507" pitchFamily="18" charset="2"/>
      <a:buChar char="-"/>
      <a:defRPr sz="1200" kern="1200">
        <a:solidFill>
          <a:schemeClr val="tx1"/>
        </a:solidFill>
        <a:latin typeface="+mn-lt"/>
        <a:ea typeface="+mn-ea"/>
        <a:cs typeface="+mn-cs"/>
      </a:defRPr>
    </a:lvl4pPr>
    <a:lvl5pPr marL="972000" indent="-180000" algn="l" defTabSz="914400" rtl="0" eaLnBrk="1" latinLnBrk="0" hangingPunct="1">
      <a:buFont typeface="Symbol" panose="05050102010706020507" pitchFamily="18" charset="2"/>
      <a:buChar char="-"/>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0"/>
            <a:ext cx="6796088" cy="38227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280112D-8454-448C-8A04-1F3237E367D5}" type="slidenum">
              <a:rPr lang="de-DE" smtClean="0"/>
              <a:pPr/>
              <a:t>2</a:t>
            </a:fld>
            <a:endParaRPr lang="de-DE" dirty="0"/>
          </a:p>
        </p:txBody>
      </p:sp>
      <p:sp>
        <p:nvSpPr>
          <p:cNvPr id="5" name="Date Placeholder 4"/>
          <p:cNvSpPr>
            <a:spLocks noGrp="1"/>
          </p:cNvSpPr>
          <p:nvPr>
            <p:ph type="dt" idx="1"/>
          </p:nvPr>
        </p:nvSpPr>
        <p:spPr/>
        <p:txBody>
          <a:bodyPr/>
          <a:lstStyle/>
          <a:p>
            <a:fld id="{0A2346E5-778D-4A7C-BA30-768202CBF653}" type="datetime1">
              <a:rPr lang="de-DE" smtClean="0"/>
              <a:t>23.10.2023</a:t>
            </a:fld>
            <a:endParaRPr lang="de-DE"/>
          </a:p>
        </p:txBody>
      </p:sp>
      <p:sp>
        <p:nvSpPr>
          <p:cNvPr id="6" name="Footer Placeholder 5"/>
          <p:cNvSpPr>
            <a:spLocks noGrp="1"/>
          </p:cNvSpPr>
          <p:nvPr>
            <p:ph type="ftr" sz="quarter" idx="4"/>
          </p:nvPr>
        </p:nvSpPr>
        <p:spPr/>
        <p:txBody>
          <a:bodyPr/>
          <a:lstStyle/>
          <a:p>
            <a:r>
              <a:rPr lang="de-DE"/>
              <a:t>Text der Fußzeile</a:t>
            </a:r>
          </a:p>
        </p:txBody>
      </p:sp>
    </p:spTree>
    <p:extLst>
      <p:ext uri="{BB962C8B-B14F-4D97-AF65-F5344CB8AC3E}">
        <p14:creationId xmlns:p14="http://schemas.microsoft.com/office/powerpoint/2010/main" val="6951820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0"/>
            <a:ext cx="6796088" cy="38227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280112D-8454-448C-8A04-1F3237E367D5}" type="slidenum">
              <a:rPr lang="de-DE" smtClean="0"/>
              <a:pPr/>
              <a:t>27</a:t>
            </a:fld>
            <a:endParaRPr lang="de-DE" dirty="0"/>
          </a:p>
        </p:txBody>
      </p:sp>
      <p:sp>
        <p:nvSpPr>
          <p:cNvPr id="5" name="Date Placeholder 4"/>
          <p:cNvSpPr>
            <a:spLocks noGrp="1"/>
          </p:cNvSpPr>
          <p:nvPr>
            <p:ph type="dt" idx="1"/>
          </p:nvPr>
        </p:nvSpPr>
        <p:spPr/>
        <p:txBody>
          <a:bodyPr/>
          <a:lstStyle/>
          <a:p>
            <a:fld id="{0A2346E5-778D-4A7C-BA30-768202CBF653}" type="datetime1">
              <a:rPr lang="de-DE" smtClean="0"/>
              <a:t>23.10.2023</a:t>
            </a:fld>
            <a:endParaRPr lang="de-DE"/>
          </a:p>
        </p:txBody>
      </p:sp>
      <p:sp>
        <p:nvSpPr>
          <p:cNvPr id="6" name="Footer Placeholder 5"/>
          <p:cNvSpPr>
            <a:spLocks noGrp="1"/>
          </p:cNvSpPr>
          <p:nvPr>
            <p:ph type="ftr" sz="quarter" idx="4"/>
          </p:nvPr>
        </p:nvSpPr>
        <p:spPr/>
        <p:txBody>
          <a:bodyPr/>
          <a:lstStyle/>
          <a:p>
            <a:r>
              <a:rPr lang="de-DE"/>
              <a:t>Text der Fußzeile</a:t>
            </a:r>
          </a:p>
        </p:txBody>
      </p:sp>
    </p:spTree>
    <p:extLst>
      <p:ext uri="{BB962C8B-B14F-4D97-AF65-F5344CB8AC3E}">
        <p14:creationId xmlns:p14="http://schemas.microsoft.com/office/powerpoint/2010/main" val="34810069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0"/>
            <a:ext cx="6796088" cy="3822700"/>
          </a:xfrm>
        </p:spPr>
      </p:sp>
      <p:sp>
        <p:nvSpPr>
          <p:cNvPr id="3" name="Notes Placeholder 2"/>
          <p:cNvSpPr>
            <a:spLocks noGrp="1"/>
          </p:cNvSpPr>
          <p:nvPr>
            <p:ph type="body" idx="1"/>
          </p:nvPr>
        </p:nvSpPr>
        <p:spPr/>
        <p:txBody>
          <a:bodyPr/>
          <a:lstStyle/>
          <a:p>
            <a:r>
              <a:rPr lang="en-US" dirty="0"/>
              <a:t>Add screenshot</a:t>
            </a:r>
          </a:p>
        </p:txBody>
      </p:sp>
      <p:sp>
        <p:nvSpPr>
          <p:cNvPr id="4" name="Slide Number Placeholder 3"/>
          <p:cNvSpPr>
            <a:spLocks noGrp="1"/>
          </p:cNvSpPr>
          <p:nvPr>
            <p:ph type="sldNum" sz="quarter" idx="5"/>
          </p:nvPr>
        </p:nvSpPr>
        <p:spPr/>
        <p:txBody>
          <a:bodyPr/>
          <a:lstStyle/>
          <a:p>
            <a:fld id="{B280112D-8454-448C-8A04-1F3237E367D5}" type="slidenum">
              <a:rPr lang="de-DE" smtClean="0"/>
              <a:pPr/>
              <a:t>32</a:t>
            </a:fld>
            <a:endParaRPr lang="de-DE" dirty="0"/>
          </a:p>
        </p:txBody>
      </p:sp>
      <p:sp>
        <p:nvSpPr>
          <p:cNvPr id="5" name="Date Placeholder 4"/>
          <p:cNvSpPr>
            <a:spLocks noGrp="1"/>
          </p:cNvSpPr>
          <p:nvPr>
            <p:ph type="dt" idx="1"/>
          </p:nvPr>
        </p:nvSpPr>
        <p:spPr/>
        <p:txBody>
          <a:bodyPr/>
          <a:lstStyle/>
          <a:p>
            <a:fld id="{0A2346E5-778D-4A7C-BA30-768202CBF653}" type="datetime1">
              <a:rPr lang="de-DE" smtClean="0"/>
              <a:t>23.10.2023</a:t>
            </a:fld>
            <a:endParaRPr lang="de-DE"/>
          </a:p>
        </p:txBody>
      </p:sp>
      <p:sp>
        <p:nvSpPr>
          <p:cNvPr id="6" name="Footer Placeholder 5"/>
          <p:cNvSpPr>
            <a:spLocks noGrp="1"/>
          </p:cNvSpPr>
          <p:nvPr>
            <p:ph type="ftr" sz="quarter" idx="4"/>
          </p:nvPr>
        </p:nvSpPr>
        <p:spPr/>
        <p:txBody>
          <a:bodyPr/>
          <a:lstStyle/>
          <a:p>
            <a:r>
              <a:rPr lang="de-DE"/>
              <a:t>Text der Fußzeile</a:t>
            </a:r>
          </a:p>
        </p:txBody>
      </p:sp>
    </p:spTree>
    <p:extLst>
      <p:ext uri="{BB962C8B-B14F-4D97-AF65-F5344CB8AC3E}">
        <p14:creationId xmlns:p14="http://schemas.microsoft.com/office/powerpoint/2010/main" val="18379312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0"/>
            <a:ext cx="6796088" cy="3822700"/>
          </a:xfrm>
        </p:spPr>
      </p:sp>
      <p:sp>
        <p:nvSpPr>
          <p:cNvPr id="3" name="Notes Placeholder 2"/>
          <p:cNvSpPr>
            <a:spLocks noGrp="1"/>
          </p:cNvSpPr>
          <p:nvPr>
            <p:ph type="body" idx="1"/>
          </p:nvPr>
        </p:nvSpPr>
        <p:spPr/>
        <p:txBody>
          <a:bodyPr/>
          <a:lstStyle/>
          <a:p>
            <a:r>
              <a:rPr lang="en-US" dirty="0"/>
              <a:t>The Section under “Indexed List of remote connections to </a:t>
            </a:r>
            <a:r>
              <a:rPr lang="en-US" dirty="0" err="1"/>
              <a:t>TwinCAT</a:t>
            </a:r>
            <a:r>
              <a:rPr lang="en-US" dirty="0"/>
              <a:t> Hosts needs to be edited to match the information of the BIM stand.</a:t>
            </a:r>
          </a:p>
          <a:p>
            <a:r>
              <a:rPr lang="en-US" dirty="0"/>
              <a:t>The Loopback section shouldn’t need to be changed, but the port and </a:t>
            </a:r>
            <a:r>
              <a:rPr lang="en-US" dirty="0" err="1"/>
              <a:t>ip</a:t>
            </a:r>
            <a:r>
              <a:rPr lang="en-US" dirty="0"/>
              <a:t> address are important to take note of.</a:t>
            </a:r>
          </a:p>
          <a:p>
            <a:r>
              <a:rPr lang="en-US" dirty="0"/>
              <a:t>The Routers AMS </a:t>
            </a:r>
            <a:r>
              <a:rPr lang="en-US" dirty="0" err="1"/>
              <a:t>Netid</a:t>
            </a:r>
            <a:r>
              <a:rPr lang="en-US" dirty="0"/>
              <a:t> should be fine as it is, but it can be changed. That should be written down.</a:t>
            </a:r>
          </a:p>
        </p:txBody>
      </p:sp>
      <p:sp>
        <p:nvSpPr>
          <p:cNvPr id="4" name="Slide Number Placeholder 3"/>
          <p:cNvSpPr>
            <a:spLocks noGrp="1"/>
          </p:cNvSpPr>
          <p:nvPr>
            <p:ph type="sldNum" sz="quarter" idx="5"/>
          </p:nvPr>
        </p:nvSpPr>
        <p:spPr/>
        <p:txBody>
          <a:bodyPr/>
          <a:lstStyle/>
          <a:p>
            <a:fld id="{B280112D-8454-448C-8A04-1F3237E367D5}" type="slidenum">
              <a:rPr lang="de-DE" smtClean="0"/>
              <a:pPr/>
              <a:t>36</a:t>
            </a:fld>
            <a:endParaRPr lang="de-DE" dirty="0"/>
          </a:p>
        </p:txBody>
      </p:sp>
      <p:sp>
        <p:nvSpPr>
          <p:cNvPr id="5" name="Date Placeholder 4"/>
          <p:cNvSpPr>
            <a:spLocks noGrp="1"/>
          </p:cNvSpPr>
          <p:nvPr>
            <p:ph type="dt" idx="1"/>
          </p:nvPr>
        </p:nvSpPr>
        <p:spPr/>
        <p:txBody>
          <a:bodyPr/>
          <a:lstStyle/>
          <a:p>
            <a:fld id="{0A2346E5-778D-4A7C-BA30-768202CBF653}" type="datetime1">
              <a:rPr lang="de-DE" smtClean="0"/>
              <a:t>23.10.2023</a:t>
            </a:fld>
            <a:endParaRPr lang="de-DE"/>
          </a:p>
        </p:txBody>
      </p:sp>
      <p:sp>
        <p:nvSpPr>
          <p:cNvPr id="6" name="Footer Placeholder 5"/>
          <p:cNvSpPr>
            <a:spLocks noGrp="1"/>
          </p:cNvSpPr>
          <p:nvPr>
            <p:ph type="ftr" sz="quarter" idx="4"/>
          </p:nvPr>
        </p:nvSpPr>
        <p:spPr/>
        <p:txBody>
          <a:bodyPr/>
          <a:lstStyle/>
          <a:p>
            <a:r>
              <a:rPr lang="de-DE"/>
              <a:t>Text der Fußzeile</a:t>
            </a:r>
          </a:p>
        </p:txBody>
      </p:sp>
    </p:spTree>
    <p:extLst>
      <p:ext uri="{BB962C8B-B14F-4D97-AF65-F5344CB8AC3E}">
        <p14:creationId xmlns:p14="http://schemas.microsoft.com/office/powerpoint/2010/main" val="34519155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0"/>
            <a:ext cx="6796088" cy="3822700"/>
          </a:xfrm>
        </p:spPr>
      </p:sp>
      <p:sp>
        <p:nvSpPr>
          <p:cNvPr id="3" name="Notes Placeholder 2"/>
          <p:cNvSpPr>
            <a:spLocks noGrp="1"/>
          </p:cNvSpPr>
          <p:nvPr>
            <p:ph type="body" idx="1"/>
          </p:nvPr>
        </p:nvSpPr>
        <p:spPr/>
        <p:txBody>
          <a:bodyPr/>
          <a:lstStyle/>
          <a:p>
            <a:pPr marL="180000" marR="0" lvl="0" indent="-1800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dirty="0"/>
              <a:t>Once started the Client should write to the </a:t>
            </a:r>
            <a:r>
              <a:rPr lang="en-US" dirty="0" err="1"/>
              <a:t>TwinCAT</a:t>
            </a:r>
            <a:r>
              <a:rPr lang="en-US" dirty="0"/>
              <a:t> host successfully and a success message should be output.</a:t>
            </a:r>
          </a:p>
          <a:p>
            <a:endParaRPr lang="en-US" dirty="0"/>
          </a:p>
        </p:txBody>
      </p:sp>
      <p:sp>
        <p:nvSpPr>
          <p:cNvPr id="4" name="Slide Number Placeholder 3"/>
          <p:cNvSpPr>
            <a:spLocks noGrp="1"/>
          </p:cNvSpPr>
          <p:nvPr>
            <p:ph type="sldNum" sz="quarter" idx="5"/>
          </p:nvPr>
        </p:nvSpPr>
        <p:spPr/>
        <p:txBody>
          <a:bodyPr/>
          <a:lstStyle/>
          <a:p>
            <a:fld id="{B280112D-8454-448C-8A04-1F3237E367D5}" type="slidenum">
              <a:rPr lang="de-DE" smtClean="0"/>
              <a:pPr/>
              <a:t>39</a:t>
            </a:fld>
            <a:endParaRPr lang="de-DE" dirty="0"/>
          </a:p>
        </p:txBody>
      </p:sp>
      <p:sp>
        <p:nvSpPr>
          <p:cNvPr id="5" name="Date Placeholder 4"/>
          <p:cNvSpPr>
            <a:spLocks noGrp="1"/>
          </p:cNvSpPr>
          <p:nvPr>
            <p:ph type="dt" idx="1"/>
          </p:nvPr>
        </p:nvSpPr>
        <p:spPr/>
        <p:txBody>
          <a:bodyPr/>
          <a:lstStyle/>
          <a:p>
            <a:fld id="{0A2346E5-778D-4A7C-BA30-768202CBF653}" type="datetime1">
              <a:rPr lang="de-DE" smtClean="0"/>
              <a:t>23.10.2023</a:t>
            </a:fld>
            <a:endParaRPr lang="de-DE"/>
          </a:p>
        </p:txBody>
      </p:sp>
      <p:sp>
        <p:nvSpPr>
          <p:cNvPr id="6" name="Footer Placeholder 5"/>
          <p:cNvSpPr>
            <a:spLocks noGrp="1"/>
          </p:cNvSpPr>
          <p:nvPr>
            <p:ph type="ftr" sz="quarter" idx="4"/>
          </p:nvPr>
        </p:nvSpPr>
        <p:spPr/>
        <p:txBody>
          <a:bodyPr/>
          <a:lstStyle/>
          <a:p>
            <a:r>
              <a:rPr lang="de-DE"/>
              <a:t>Text der Fußzeile</a:t>
            </a:r>
          </a:p>
        </p:txBody>
      </p:sp>
    </p:spTree>
    <p:extLst>
      <p:ext uri="{BB962C8B-B14F-4D97-AF65-F5344CB8AC3E}">
        <p14:creationId xmlns:p14="http://schemas.microsoft.com/office/powerpoint/2010/main" val="4446359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0"/>
            <a:ext cx="6796088" cy="38227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280112D-8454-448C-8A04-1F3237E367D5}" type="slidenum">
              <a:rPr lang="de-DE" smtClean="0"/>
              <a:pPr/>
              <a:t>7</a:t>
            </a:fld>
            <a:endParaRPr lang="de-DE" dirty="0"/>
          </a:p>
        </p:txBody>
      </p:sp>
      <p:sp>
        <p:nvSpPr>
          <p:cNvPr id="5" name="Date Placeholder 4"/>
          <p:cNvSpPr>
            <a:spLocks noGrp="1"/>
          </p:cNvSpPr>
          <p:nvPr>
            <p:ph type="dt" idx="1"/>
          </p:nvPr>
        </p:nvSpPr>
        <p:spPr/>
        <p:txBody>
          <a:bodyPr/>
          <a:lstStyle/>
          <a:p>
            <a:fld id="{0A2346E5-778D-4A7C-BA30-768202CBF653}" type="datetime1">
              <a:rPr lang="de-DE" smtClean="0"/>
              <a:t>23.10.2023</a:t>
            </a:fld>
            <a:endParaRPr lang="de-DE"/>
          </a:p>
        </p:txBody>
      </p:sp>
      <p:sp>
        <p:nvSpPr>
          <p:cNvPr id="6" name="Footer Placeholder 5"/>
          <p:cNvSpPr>
            <a:spLocks noGrp="1"/>
          </p:cNvSpPr>
          <p:nvPr>
            <p:ph type="ftr" sz="quarter" idx="4"/>
          </p:nvPr>
        </p:nvSpPr>
        <p:spPr/>
        <p:txBody>
          <a:bodyPr/>
          <a:lstStyle/>
          <a:p>
            <a:r>
              <a:rPr lang="de-DE"/>
              <a:t>Text der Fußzeile</a:t>
            </a:r>
          </a:p>
        </p:txBody>
      </p:sp>
    </p:spTree>
    <p:extLst>
      <p:ext uri="{BB962C8B-B14F-4D97-AF65-F5344CB8AC3E}">
        <p14:creationId xmlns:p14="http://schemas.microsoft.com/office/powerpoint/2010/main" val="20061894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0"/>
            <a:ext cx="6796088" cy="38227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280112D-8454-448C-8A04-1F3237E367D5}" type="slidenum">
              <a:rPr lang="de-DE" smtClean="0"/>
              <a:pPr/>
              <a:t>9</a:t>
            </a:fld>
            <a:endParaRPr lang="de-DE" dirty="0"/>
          </a:p>
        </p:txBody>
      </p:sp>
      <p:sp>
        <p:nvSpPr>
          <p:cNvPr id="5" name="Date Placeholder 4"/>
          <p:cNvSpPr>
            <a:spLocks noGrp="1"/>
          </p:cNvSpPr>
          <p:nvPr>
            <p:ph type="dt" idx="1"/>
          </p:nvPr>
        </p:nvSpPr>
        <p:spPr/>
        <p:txBody>
          <a:bodyPr/>
          <a:lstStyle/>
          <a:p>
            <a:fld id="{0A2346E5-778D-4A7C-BA30-768202CBF653}" type="datetime1">
              <a:rPr lang="de-DE" smtClean="0"/>
              <a:t>23.10.2023</a:t>
            </a:fld>
            <a:endParaRPr lang="de-DE"/>
          </a:p>
        </p:txBody>
      </p:sp>
      <p:sp>
        <p:nvSpPr>
          <p:cNvPr id="6" name="Footer Placeholder 5"/>
          <p:cNvSpPr>
            <a:spLocks noGrp="1"/>
          </p:cNvSpPr>
          <p:nvPr>
            <p:ph type="ftr" sz="quarter" idx="4"/>
          </p:nvPr>
        </p:nvSpPr>
        <p:spPr/>
        <p:txBody>
          <a:bodyPr/>
          <a:lstStyle/>
          <a:p>
            <a:r>
              <a:rPr lang="de-DE"/>
              <a:t>Text der Fußzeile</a:t>
            </a:r>
          </a:p>
        </p:txBody>
      </p:sp>
    </p:spTree>
    <p:extLst>
      <p:ext uri="{BB962C8B-B14F-4D97-AF65-F5344CB8AC3E}">
        <p14:creationId xmlns:p14="http://schemas.microsoft.com/office/powerpoint/2010/main" val="36396562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0"/>
            <a:ext cx="6796088" cy="3822700"/>
          </a:xfrm>
        </p:spPr>
      </p:sp>
      <p:sp>
        <p:nvSpPr>
          <p:cNvPr id="3" name="Notes Placeholder 2"/>
          <p:cNvSpPr>
            <a:spLocks noGrp="1"/>
          </p:cNvSpPr>
          <p:nvPr>
            <p:ph type="body" idx="1"/>
          </p:nvPr>
        </p:nvSpPr>
        <p:spPr/>
        <p:txBody>
          <a:bodyPr/>
          <a:lstStyle/>
          <a:p>
            <a:r>
              <a:rPr lang="en-US" dirty="0"/>
              <a:t>You do not have to make it look nice with the added comment like I did in the screen shot, it won’t make the communication any faster, or stable.</a:t>
            </a:r>
          </a:p>
        </p:txBody>
      </p:sp>
      <p:sp>
        <p:nvSpPr>
          <p:cNvPr id="4" name="Slide Number Placeholder 3"/>
          <p:cNvSpPr>
            <a:spLocks noGrp="1"/>
          </p:cNvSpPr>
          <p:nvPr>
            <p:ph type="sldNum" sz="quarter" idx="5"/>
          </p:nvPr>
        </p:nvSpPr>
        <p:spPr/>
        <p:txBody>
          <a:bodyPr/>
          <a:lstStyle/>
          <a:p>
            <a:fld id="{B280112D-8454-448C-8A04-1F3237E367D5}" type="slidenum">
              <a:rPr lang="de-DE" smtClean="0"/>
              <a:pPr/>
              <a:t>11</a:t>
            </a:fld>
            <a:endParaRPr lang="de-DE" dirty="0"/>
          </a:p>
        </p:txBody>
      </p:sp>
      <p:sp>
        <p:nvSpPr>
          <p:cNvPr id="5" name="Date Placeholder 4"/>
          <p:cNvSpPr>
            <a:spLocks noGrp="1"/>
          </p:cNvSpPr>
          <p:nvPr>
            <p:ph type="dt" idx="1"/>
          </p:nvPr>
        </p:nvSpPr>
        <p:spPr/>
        <p:txBody>
          <a:bodyPr/>
          <a:lstStyle/>
          <a:p>
            <a:fld id="{0A2346E5-778D-4A7C-BA30-768202CBF653}" type="datetime1">
              <a:rPr lang="de-DE" smtClean="0"/>
              <a:t>23.10.2023</a:t>
            </a:fld>
            <a:endParaRPr lang="de-DE"/>
          </a:p>
        </p:txBody>
      </p:sp>
      <p:sp>
        <p:nvSpPr>
          <p:cNvPr id="6" name="Footer Placeholder 5"/>
          <p:cNvSpPr>
            <a:spLocks noGrp="1"/>
          </p:cNvSpPr>
          <p:nvPr>
            <p:ph type="ftr" sz="quarter" idx="4"/>
          </p:nvPr>
        </p:nvSpPr>
        <p:spPr/>
        <p:txBody>
          <a:bodyPr/>
          <a:lstStyle/>
          <a:p>
            <a:r>
              <a:rPr lang="de-DE"/>
              <a:t>Text der Fußzeile</a:t>
            </a:r>
          </a:p>
        </p:txBody>
      </p:sp>
    </p:spTree>
    <p:extLst>
      <p:ext uri="{BB962C8B-B14F-4D97-AF65-F5344CB8AC3E}">
        <p14:creationId xmlns:p14="http://schemas.microsoft.com/office/powerpoint/2010/main" val="10239435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0"/>
            <a:ext cx="6796088" cy="3822700"/>
          </a:xfrm>
        </p:spPr>
      </p:sp>
      <p:sp>
        <p:nvSpPr>
          <p:cNvPr id="3" name="Notes Placeholder 2"/>
          <p:cNvSpPr>
            <a:spLocks noGrp="1"/>
          </p:cNvSpPr>
          <p:nvPr>
            <p:ph type="body" idx="1"/>
          </p:nvPr>
        </p:nvSpPr>
        <p:spPr/>
        <p:txBody>
          <a:bodyPr/>
          <a:lstStyle/>
          <a:p>
            <a:r>
              <a:rPr lang="en-US" dirty="0"/>
              <a:t>RED </a:t>
            </a:r>
          </a:p>
        </p:txBody>
      </p:sp>
      <p:sp>
        <p:nvSpPr>
          <p:cNvPr id="4" name="Slide Number Placeholder 3"/>
          <p:cNvSpPr>
            <a:spLocks noGrp="1"/>
          </p:cNvSpPr>
          <p:nvPr>
            <p:ph type="sldNum" sz="quarter" idx="5"/>
          </p:nvPr>
        </p:nvSpPr>
        <p:spPr/>
        <p:txBody>
          <a:bodyPr/>
          <a:lstStyle/>
          <a:p>
            <a:fld id="{B280112D-8454-448C-8A04-1F3237E367D5}" type="slidenum">
              <a:rPr lang="de-DE" smtClean="0"/>
              <a:pPr/>
              <a:t>16</a:t>
            </a:fld>
            <a:endParaRPr lang="de-DE" dirty="0"/>
          </a:p>
        </p:txBody>
      </p:sp>
      <p:sp>
        <p:nvSpPr>
          <p:cNvPr id="5" name="Date Placeholder 4"/>
          <p:cNvSpPr>
            <a:spLocks noGrp="1"/>
          </p:cNvSpPr>
          <p:nvPr>
            <p:ph type="dt" idx="1"/>
          </p:nvPr>
        </p:nvSpPr>
        <p:spPr/>
        <p:txBody>
          <a:bodyPr/>
          <a:lstStyle/>
          <a:p>
            <a:fld id="{0A2346E5-778D-4A7C-BA30-768202CBF653}" type="datetime1">
              <a:rPr lang="de-DE" smtClean="0"/>
              <a:t>23.10.2023</a:t>
            </a:fld>
            <a:endParaRPr lang="de-DE"/>
          </a:p>
        </p:txBody>
      </p:sp>
      <p:sp>
        <p:nvSpPr>
          <p:cNvPr id="6" name="Footer Placeholder 5"/>
          <p:cNvSpPr>
            <a:spLocks noGrp="1"/>
          </p:cNvSpPr>
          <p:nvPr>
            <p:ph type="ftr" sz="quarter" idx="4"/>
          </p:nvPr>
        </p:nvSpPr>
        <p:spPr/>
        <p:txBody>
          <a:bodyPr/>
          <a:lstStyle/>
          <a:p>
            <a:r>
              <a:rPr lang="de-DE"/>
              <a:t>Text der Fußzeile</a:t>
            </a:r>
          </a:p>
        </p:txBody>
      </p:sp>
    </p:spTree>
    <p:extLst>
      <p:ext uri="{BB962C8B-B14F-4D97-AF65-F5344CB8AC3E}">
        <p14:creationId xmlns:p14="http://schemas.microsoft.com/office/powerpoint/2010/main" val="5500242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0"/>
            <a:ext cx="6796088" cy="3822700"/>
          </a:xfrm>
        </p:spPr>
      </p:sp>
      <p:sp>
        <p:nvSpPr>
          <p:cNvPr id="3" name="Notes Placeholder 2"/>
          <p:cNvSpPr>
            <a:spLocks noGrp="1"/>
          </p:cNvSpPr>
          <p:nvPr>
            <p:ph type="body" idx="1"/>
          </p:nvPr>
        </p:nvSpPr>
        <p:spPr/>
        <p:txBody>
          <a:bodyPr/>
          <a:lstStyle/>
          <a:p>
            <a:pPr marL="180000" marR="0" lvl="0" indent="-1800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dirty="0" err="1"/>
              <a:t>Byhve</a:t>
            </a:r>
            <a:r>
              <a:rPr lang="en-US" dirty="0"/>
              <a:t> is a BSD Hypervisor software. To use </a:t>
            </a:r>
            <a:r>
              <a:rPr lang="en-US" dirty="0" err="1"/>
              <a:t>Bhyve</a:t>
            </a:r>
            <a:r>
              <a:rPr lang="en-US" dirty="0"/>
              <a:t>, some hardware needs to be passed to the VM guest. We can tell </a:t>
            </a:r>
            <a:r>
              <a:rPr lang="en-US" dirty="0" err="1"/>
              <a:t>Bhyve</a:t>
            </a:r>
            <a:r>
              <a:rPr lang="en-US" dirty="0"/>
              <a:t> what devices we want to create, their types, what PCI bus port to address the device in the VM, and where the device we are passing is on the host.</a:t>
            </a:r>
          </a:p>
          <a:p>
            <a:endParaRPr lang="en-US" dirty="0"/>
          </a:p>
        </p:txBody>
      </p:sp>
      <p:sp>
        <p:nvSpPr>
          <p:cNvPr id="4" name="Slide Number Placeholder 3"/>
          <p:cNvSpPr>
            <a:spLocks noGrp="1"/>
          </p:cNvSpPr>
          <p:nvPr>
            <p:ph type="sldNum" sz="quarter" idx="5"/>
          </p:nvPr>
        </p:nvSpPr>
        <p:spPr/>
        <p:txBody>
          <a:bodyPr/>
          <a:lstStyle/>
          <a:p>
            <a:fld id="{B280112D-8454-448C-8A04-1F3237E367D5}" type="slidenum">
              <a:rPr lang="de-DE" smtClean="0"/>
              <a:pPr/>
              <a:t>17</a:t>
            </a:fld>
            <a:endParaRPr lang="de-DE" dirty="0"/>
          </a:p>
        </p:txBody>
      </p:sp>
      <p:sp>
        <p:nvSpPr>
          <p:cNvPr id="5" name="Date Placeholder 4"/>
          <p:cNvSpPr>
            <a:spLocks noGrp="1"/>
          </p:cNvSpPr>
          <p:nvPr>
            <p:ph type="dt" idx="1"/>
          </p:nvPr>
        </p:nvSpPr>
        <p:spPr/>
        <p:txBody>
          <a:bodyPr/>
          <a:lstStyle/>
          <a:p>
            <a:fld id="{0A2346E5-778D-4A7C-BA30-768202CBF653}" type="datetime1">
              <a:rPr lang="de-DE" smtClean="0"/>
              <a:t>23.10.2023</a:t>
            </a:fld>
            <a:endParaRPr lang="de-DE"/>
          </a:p>
        </p:txBody>
      </p:sp>
      <p:sp>
        <p:nvSpPr>
          <p:cNvPr id="6" name="Footer Placeholder 5"/>
          <p:cNvSpPr>
            <a:spLocks noGrp="1"/>
          </p:cNvSpPr>
          <p:nvPr>
            <p:ph type="ftr" sz="quarter" idx="4"/>
          </p:nvPr>
        </p:nvSpPr>
        <p:spPr/>
        <p:txBody>
          <a:bodyPr/>
          <a:lstStyle/>
          <a:p>
            <a:r>
              <a:rPr lang="de-DE"/>
              <a:t>Text der Fußzeile</a:t>
            </a:r>
          </a:p>
        </p:txBody>
      </p:sp>
    </p:spTree>
    <p:extLst>
      <p:ext uri="{BB962C8B-B14F-4D97-AF65-F5344CB8AC3E}">
        <p14:creationId xmlns:p14="http://schemas.microsoft.com/office/powerpoint/2010/main" val="12071402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0"/>
            <a:ext cx="6796088" cy="3822700"/>
          </a:xfrm>
        </p:spPr>
      </p:sp>
      <p:sp>
        <p:nvSpPr>
          <p:cNvPr id="3" name="Notes Placeholder 2"/>
          <p:cNvSpPr>
            <a:spLocks noGrp="1"/>
          </p:cNvSpPr>
          <p:nvPr>
            <p:ph type="body" idx="1"/>
          </p:nvPr>
        </p:nvSpPr>
        <p:spPr/>
        <p:txBody>
          <a:bodyPr/>
          <a:lstStyle/>
          <a:p>
            <a:r>
              <a:rPr lang="en-US" dirty="0"/>
              <a:t>Work with </a:t>
            </a:r>
          </a:p>
        </p:txBody>
      </p:sp>
      <p:sp>
        <p:nvSpPr>
          <p:cNvPr id="4" name="Slide Number Placeholder 3"/>
          <p:cNvSpPr>
            <a:spLocks noGrp="1"/>
          </p:cNvSpPr>
          <p:nvPr>
            <p:ph type="sldNum" sz="quarter" idx="5"/>
          </p:nvPr>
        </p:nvSpPr>
        <p:spPr/>
        <p:txBody>
          <a:bodyPr/>
          <a:lstStyle/>
          <a:p>
            <a:fld id="{B280112D-8454-448C-8A04-1F3237E367D5}" type="slidenum">
              <a:rPr lang="de-DE" smtClean="0"/>
              <a:pPr/>
              <a:t>19</a:t>
            </a:fld>
            <a:endParaRPr lang="de-DE" dirty="0"/>
          </a:p>
        </p:txBody>
      </p:sp>
      <p:sp>
        <p:nvSpPr>
          <p:cNvPr id="5" name="Date Placeholder 4"/>
          <p:cNvSpPr>
            <a:spLocks noGrp="1"/>
          </p:cNvSpPr>
          <p:nvPr>
            <p:ph type="dt" idx="1"/>
          </p:nvPr>
        </p:nvSpPr>
        <p:spPr/>
        <p:txBody>
          <a:bodyPr/>
          <a:lstStyle/>
          <a:p>
            <a:fld id="{0A2346E5-778D-4A7C-BA30-768202CBF653}" type="datetime1">
              <a:rPr lang="de-DE" smtClean="0"/>
              <a:t>23.10.2023</a:t>
            </a:fld>
            <a:endParaRPr lang="de-DE"/>
          </a:p>
        </p:txBody>
      </p:sp>
      <p:sp>
        <p:nvSpPr>
          <p:cNvPr id="6" name="Footer Placeholder 5"/>
          <p:cNvSpPr>
            <a:spLocks noGrp="1"/>
          </p:cNvSpPr>
          <p:nvPr>
            <p:ph type="ftr" sz="quarter" idx="4"/>
          </p:nvPr>
        </p:nvSpPr>
        <p:spPr/>
        <p:txBody>
          <a:bodyPr/>
          <a:lstStyle/>
          <a:p>
            <a:r>
              <a:rPr lang="de-DE"/>
              <a:t>Text der Fußzeile</a:t>
            </a:r>
          </a:p>
        </p:txBody>
      </p:sp>
    </p:spTree>
    <p:extLst>
      <p:ext uri="{BB962C8B-B14F-4D97-AF65-F5344CB8AC3E}">
        <p14:creationId xmlns:p14="http://schemas.microsoft.com/office/powerpoint/2010/main" val="42794290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0"/>
            <a:ext cx="6796088" cy="3822700"/>
          </a:xfrm>
        </p:spPr>
      </p:sp>
      <p:sp>
        <p:nvSpPr>
          <p:cNvPr id="3" name="Notes Placeholder 2"/>
          <p:cNvSpPr>
            <a:spLocks noGrp="1"/>
          </p:cNvSpPr>
          <p:nvPr>
            <p:ph type="body" idx="1"/>
          </p:nvPr>
        </p:nvSpPr>
        <p:spPr/>
        <p:txBody>
          <a:bodyPr/>
          <a:lstStyle/>
          <a:p>
            <a:r>
              <a:rPr lang="en-US" dirty="0"/>
              <a:t>While the installation process is under way, have the class activate the </a:t>
            </a:r>
            <a:r>
              <a:rPr lang="en-US" dirty="0" err="1"/>
              <a:t>TwinCAT</a:t>
            </a:r>
            <a:r>
              <a:rPr lang="en-US" dirty="0"/>
              <a:t> project onto the Tc/BSD host.</a:t>
            </a:r>
          </a:p>
        </p:txBody>
      </p:sp>
      <p:sp>
        <p:nvSpPr>
          <p:cNvPr id="4" name="Slide Number Placeholder 3"/>
          <p:cNvSpPr>
            <a:spLocks noGrp="1"/>
          </p:cNvSpPr>
          <p:nvPr>
            <p:ph type="sldNum" sz="quarter" idx="5"/>
          </p:nvPr>
        </p:nvSpPr>
        <p:spPr/>
        <p:txBody>
          <a:bodyPr/>
          <a:lstStyle/>
          <a:p>
            <a:fld id="{B280112D-8454-448C-8A04-1F3237E367D5}" type="slidenum">
              <a:rPr lang="de-DE" smtClean="0"/>
              <a:pPr/>
              <a:t>21</a:t>
            </a:fld>
            <a:endParaRPr lang="de-DE" dirty="0"/>
          </a:p>
        </p:txBody>
      </p:sp>
      <p:sp>
        <p:nvSpPr>
          <p:cNvPr id="5" name="Date Placeholder 4"/>
          <p:cNvSpPr>
            <a:spLocks noGrp="1"/>
          </p:cNvSpPr>
          <p:nvPr>
            <p:ph type="dt" idx="1"/>
          </p:nvPr>
        </p:nvSpPr>
        <p:spPr/>
        <p:txBody>
          <a:bodyPr/>
          <a:lstStyle/>
          <a:p>
            <a:fld id="{0A2346E5-778D-4A7C-BA30-768202CBF653}" type="datetime1">
              <a:rPr lang="de-DE" smtClean="0"/>
              <a:t>23.10.2023</a:t>
            </a:fld>
            <a:endParaRPr lang="de-DE"/>
          </a:p>
        </p:txBody>
      </p:sp>
      <p:sp>
        <p:nvSpPr>
          <p:cNvPr id="6" name="Footer Placeholder 5"/>
          <p:cNvSpPr>
            <a:spLocks noGrp="1"/>
          </p:cNvSpPr>
          <p:nvPr>
            <p:ph type="ftr" sz="quarter" idx="4"/>
          </p:nvPr>
        </p:nvSpPr>
        <p:spPr/>
        <p:txBody>
          <a:bodyPr/>
          <a:lstStyle/>
          <a:p>
            <a:r>
              <a:rPr lang="de-DE"/>
              <a:t>Text der Fußzeile</a:t>
            </a:r>
          </a:p>
        </p:txBody>
      </p:sp>
    </p:spTree>
    <p:extLst>
      <p:ext uri="{BB962C8B-B14F-4D97-AF65-F5344CB8AC3E}">
        <p14:creationId xmlns:p14="http://schemas.microsoft.com/office/powerpoint/2010/main" val="11829643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0"/>
            <a:ext cx="6796088" cy="38227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280112D-8454-448C-8A04-1F3237E367D5}" type="slidenum">
              <a:rPr lang="de-DE" smtClean="0"/>
              <a:pPr/>
              <a:t>22</a:t>
            </a:fld>
            <a:endParaRPr lang="de-DE" dirty="0"/>
          </a:p>
        </p:txBody>
      </p:sp>
      <p:sp>
        <p:nvSpPr>
          <p:cNvPr id="5" name="Date Placeholder 4"/>
          <p:cNvSpPr>
            <a:spLocks noGrp="1"/>
          </p:cNvSpPr>
          <p:nvPr>
            <p:ph type="dt" idx="1"/>
          </p:nvPr>
        </p:nvSpPr>
        <p:spPr/>
        <p:txBody>
          <a:bodyPr/>
          <a:lstStyle/>
          <a:p>
            <a:fld id="{0A2346E5-778D-4A7C-BA30-768202CBF653}" type="datetime1">
              <a:rPr lang="de-DE" smtClean="0"/>
              <a:t>23.10.2023</a:t>
            </a:fld>
            <a:endParaRPr lang="de-DE"/>
          </a:p>
        </p:txBody>
      </p:sp>
      <p:sp>
        <p:nvSpPr>
          <p:cNvPr id="6" name="Footer Placeholder 5"/>
          <p:cNvSpPr>
            <a:spLocks noGrp="1"/>
          </p:cNvSpPr>
          <p:nvPr>
            <p:ph type="ftr" sz="quarter" idx="4"/>
          </p:nvPr>
        </p:nvSpPr>
        <p:spPr/>
        <p:txBody>
          <a:bodyPr/>
          <a:lstStyle/>
          <a:p>
            <a:r>
              <a:rPr lang="de-DE"/>
              <a:t>Text der Fußzeile</a:t>
            </a:r>
          </a:p>
        </p:txBody>
      </p:sp>
    </p:spTree>
    <p:extLst>
      <p:ext uri="{BB962C8B-B14F-4D97-AF65-F5344CB8AC3E}">
        <p14:creationId xmlns:p14="http://schemas.microsoft.com/office/powerpoint/2010/main" val="313314830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with picture">
    <p:spTree>
      <p:nvGrpSpPr>
        <p:cNvPr id="1" name=""/>
        <p:cNvGrpSpPr/>
        <p:nvPr/>
      </p:nvGrpSpPr>
      <p:grpSpPr>
        <a:xfrm>
          <a:off x="0" y="0"/>
          <a:ext cx="0" cy="0"/>
          <a:chOff x="0" y="0"/>
          <a:chExt cx="0" cy="0"/>
        </a:xfrm>
      </p:grpSpPr>
      <p:sp>
        <p:nvSpPr>
          <p:cNvPr id="5" name="Footer Placeholder">
            <a:extLst>
              <a:ext uri="{FF2B5EF4-FFF2-40B4-BE49-F238E27FC236}">
                <a16:creationId xmlns:a16="http://schemas.microsoft.com/office/drawing/2014/main" id="{EC17FFD9-E190-4354-AF30-89800F8E4F3E}"/>
              </a:ext>
            </a:extLst>
          </p:cNvPr>
          <p:cNvSpPr>
            <a:spLocks noGrp="1"/>
          </p:cNvSpPr>
          <p:nvPr>
            <p:ph type="ftr" sz="quarter" idx="10"/>
          </p:nvPr>
        </p:nvSpPr>
        <p:spPr/>
        <p:txBody>
          <a:bodyPr/>
          <a:lstStyle/>
          <a:p>
            <a:r>
              <a:rPr lang="en-US" noProof="0"/>
              <a:t>Footer text</a:t>
            </a:r>
          </a:p>
        </p:txBody>
      </p:sp>
      <p:sp>
        <p:nvSpPr>
          <p:cNvPr id="7" name="Slide Number Placeholder">
            <a:extLst>
              <a:ext uri="{FF2B5EF4-FFF2-40B4-BE49-F238E27FC236}">
                <a16:creationId xmlns:a16="http://schemas.microsoft.com/office/drawing/2014/main" id="{B0FDDC2E-ABE4-429F-8CE9-38DD695422FD}"/>
              </a:ext>
            </a:extLst>
          </p:cNvPr>
          <p:cNvSpPr>
            <a:spLocks noGrp="1"/>
          </p:cNvSpPr>
          <p:nvPr>
            <p:ph type="sldNum" sz="quarter" idx="11"/>
          </p:nvPr>
        </p:nvSpPr>
        <p:spPr/>
        <p:txBody>
          <a:bodyPr/>
          <a:lstStyle/>
          <a:p>
            <a:fld id="{A930EF64-91C9-4EBD-82F9-3643AB15A28C}" type="slidenum">
              <a:rPr lang="en-US" noProof="0" smtClean="0"/>
              <a:pPr/>
              <a:t>‹#›</a:t>
            </a:fld>
            <a:endParaRPr lang="en-US" noProof="0"/>
          </a:p>
        </p:txBody>
      </p:sp>
      <p:pic>
        <p:nvPicPr>
          <p:cNvPr id="3" name="Title Pictur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090800"/>
            <a:ext cx="12202668" cy="5769864"/>
          </a:xfrm>
          <a:prstGeom prst="rect">
            <a:avLst/>
          </a:prstGeom>
          <a:ln w="6350">
            <a:solidFill>
              <a:schemeClr val="bg1">
                <a:lumMod val="95000"/>
              </a:schemeClr>
            </a:solidFill>
            <a:miter lim="800000"/>
          </a:ln>
        </p:spPr>
      </p:pic>
      <p:sp>
        <p:nvSpPr>
          <p:cNvPr id="4" name="Title">
            <a:extLst>
              <a:ext uri="{FF2B5EF4-FFF2-40B4-BE49-F238E27FC236}">
                <a16:creationId xmlns:a16="http://schemas.microsoft.com/office/drawing/2014/main" id="{9030D639-0DC9-4081-8A98-1A8F8593892C}"/>
              </a:ext>
            </a:extLst>
          </p:cNvPr>
          <p:cNvSpPr>
            <a:spLocks noGrp="1"/>
          </p:cNvSpPr>
          <p:nvPr>
            <p:ph type="title"/>
          </p:nvPr>
        </p:nvSpPr>
        <p:spPr/>
        <p:txBody>
          <a:bodyPr/>
          <a:lstStyle/>
          <a:p>
            <a:r>
              <a:rPr lang="en-US" noProof="0"/>
              <a:t>Click to edit Master title style</a:t>
            </a:r>
          </a:p>
        </p:txBody>
      </p:sp>
    </p:spTree>
    <p:extLst>
      <p:ext uri="{BB962C8B-B14F-4D97-AF65-F5344CB8AC3E}">
        <p14:creationId xmlns:p14="http://schemas.microsoft.com/office/powerpoint/2010/main" val="1904974950"/>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2 text + 2 pictures">
    <p:spTree>
      <p:nvGrpSpPr>
        <p:cNvPr id="1" name=""/>
        <p:cNvGrpSpPr/>
        <p:nvPr/>
      </p:nvGrpSpPr>
      <p:grpSpPr>
        <a:xfrm>
          <a:off x="0" y="0"/>
          <a:ext cx="0" cy="0"/>
          <a:chOff x="0" y="0"/>
          <a:chExt cx="0" cy="0"/>
        </a:xfrm>
      </p:grpSpPr>
      <p:sp>
        <p:nvSpPr>
          <p:cNvPr id="2" name="Footer Placeholder">
            <a:extLst>
              <a:ext uri="{FF2B5EF4-FFF2-40B4-BE49-F238E27FC236}">
                <a16:creationId xmlns:a16="http://schemas.microsoft.com/office/drawing/2014/main" id="{88D676BE-C49F-4CF3-A83C-582B2EB62ECB}"/>
              </a:ext>
            </a:extLst>
          </p:cNvPr>
          <p:cNvSpPr>
            <a:spLocks noGrp="1"/>
          </p:cNvSpPr>
          <p:nvPr>
            <p:ph type="ftr" sz="quarter" idx="17"/>
          </p:nvPr>
        </p:nvSpPr>
        <p:spPr/>
        <p:txBody>
          <a:bodyPr/>
          <a:lstStyle/>
          <a:p>
            <a:r>
              <a:rPr lang="en-US" noProof="0"/>
              <a:t>Footer text</a:t>
            </a:r>
          </a:p>
        </p:txBody>
      </p:sp>
      <p:sp>
        <p:nvSpPr>
          <p:cNvPr id="3" name="Slide Number Placeholder">
            <a:extLst>
              <a:ext uri="{FF2B5EF4-FFF2-40B4-BE49-F238E27FC236}">
                <a16:creationId xmlns:a16="http://schemas.microsoft.com/office/drawing/2014/main" id="{9757859A-C6FD-456E-AD04-51BA82F9F30A}"/>
              </a:ext>
            </a:extLst>
          </p:cNvPr>
          <p:cNvSpPr>
            <a:spLocks noGrp="1"/>
          </p:cNvSpPr>
          <p:nvPr>
            <p:ph type="sldNum" sz="quarter" idx="18"/>
          </p:nvPr>
        </p:nvSpPr>
        <p:spPr/>
        <p:txBody>
          <a:bodyPr/>
          <a:lstStyle/>
          <a:p>
            <a:fld id="{A930EF64-91C9-4EBD-82F9-3643AB15A28C}" type="slidenum">
              <a:rPr lang="en-US" noProof="0" smtClean="0"/>
              <a:pPr/>
              <a:t>‹#›</a:t>
            </a:fld>
            <a:endParaRPr lang="en-US" noProof="0"/>
          </a:p>
        </p:txBody>
      </p:sp>
      <p:sp>
        <p:nvSpPr>
          <p:cNvPr id="13" name="Picture Placeholder 2"/>
          <p:cNvSpPr>
            <a:spLocks noGrp="1"/>
          </p:cNvSpPr>
          <p:nvPr>
            <p:ph type="pic" sz="quarter" idx="16" hasCustomPrompt="1"/>
          </p:nvPr>
        </p:nvSpPr>
        <p:spPr bwMode="gray">
          <a:xfrm>
            <a:off x="6098400" y="3981600"/>
            <a:ext cx="6098400" cy="2883600"/>
          </a:xfrm>
          <a:prstGeom prst="rect">
            <a:avLst/>
          </a:prstGeom>
          <a:ln w="6350">
            <a:solidFill>
              <a:schemeClr val="bg1">
                <a:lumMod val="95000"/>
              </a:schemeClr>
            </a:solidFill>
            <a:miter lim="800000"/>
          </a:ln>
        </p:spPr>
        <p:txBody>
          <a:bodyPr/>
          <a:lstStyle>
            <a:lvl1pPr marL="0" indent="0">
              <a:buNone/>
              <a:defRPr/>
            </a:lvl1pPr>
          </a:lstStyle>
          <a:p>
            <a:r>
              <a:rPr lang="en-US" noProof="0"/>
              <a:t>Click on symbol to add picture</a:t>
            </a:r>
          </a:p>
        </p:txBody>
      </p:sp>
      <p:sp>
        <p:nvSpPr>
          <p:cNvPr id="4" name="Picture Placeholder 1"/>
          <p:cNvSpPr>
            <a:spLocks noGrp="1"/>
          </p:cNvSpPr>
          <p:nvPr>
            <p:ph type="pic" sz="quarter" idx="14" hasCustomPrompt="1"/>
          </p:nvPr>
        </p:nvSpPr>
        <p:spPr bwMode="gray">
          <a:xfrm>
            <a:off x="6098400" y="1090799"/>
            <a:ext cx="6098400" cy="2883600"/>
          </a:xfrm>
          <a:prstGeom prst="rect">
            <a:avLst/>
          </a:prstGeom>
          <a:ln w="6350">
            <a:solidFill>
              <a:schemeClr val="bg1">
                <a:lumMod val="95000"/>
              </a:schemeClr>
            </a:solidFill>
            <a:miter lim="800000"/>
          </a:ln>
        </p:spPr>
        <p:txBody>
          <a:bodyPr/>
          <a:lstStyle>
            <a:lvl1pPr marL="0" indent="0">
              <a:buNone/>
              <a:defRPr/>
            </a:lvl1pPr>
          </a:lstStyle>
          <a:p>
            <a:r>
              <a:rPr lang="en-US" noProof="0"/>
              <a:t>Click on symbol to add picture</a:t>
            </a:r>
          </a:p>
        </p:txBody>
      </p:sp>
      <p:sp>
        <p:nvSpPr>
          <p:cNvPr id="6" name="Text Placeholder"/>
          <p:cNvSpPr>
            <a:spLocks noGrp="1"/>
          </p:cNvSpPr>
          <p:nvPr>
            <p:ph type="body" sz="quarter" idx="15" hasCustomPrompt="1"/>
          </p:nvPr>
        </p:nvSpPr>
        <p:spPr bwMode="gray">
          <a:xfrm>
            <a:off x="3" y="1090799"/>
            <a:ext cx="6098400" cy="5331600"/>
          </a:xfrm>
          <a:prstGeom prst="rect">
            <a:avLst/>
          </a:prstGeom>
        </p:spPr>
        <p:txBody>
          <a:bodyPr/>
          <a:lstStyle>
            <a:lvl1pPr>
              <a:defRPr/>
            </a:lvl1pPr>
          </a:lstStyle>
          <a:p>
            <a:pPr lvl="0"/>
            <a:r>
              <a:rPr lang="en-US" noProof="0"/>
              <a:t>Click to add text</a:t>
            </a:r>
          </a:p>
          <a:p>
            <a:pPr lvl="1"/>
            <a:r>
              <a:rPr lang="en-US" noProof="0"/>
              <a:t>Second level</a:t>
            </a:r>
          </a:p>
          <a:p>
            <a:pPr lvl="2"/>
            <a:r>
              <a:rPr lang="en-US" noProof="0"/>
              <a:t>Third level</a:t>
            </a:r>
          </a:p>
          <a:p>
            <a:pPr lvl="3"/>
            <a:r>
              <a:rPr lang="en-US" noProof="0"/>
              <a:t>Fourth level</a:t>
            </a:r>
          </a:p>
          <a:p>
            <a:pPr lvl="4"/>
            <a:r>
              <a:rPr lang="en-US" noProof="0"/>
              <a:t>Fifth level</a:t>
            </a:r>
          </a:p>
          <a:p>
            <a:pPr lvl="0"/>
            <a:endParaRPr lang="en-US" noProof="0"/>
          </a:p>
        </p:txBody>
      </p:sp>
      <p:sp>
        <p:nvSpPr>
          <p:cNvPr id="14" name="Title"/>
          <p:cNvSpPr>
            <a:spLocks noGrp="1"/>
          </p:cNvSpPr>
          <p:nvPr>
            <p:ph type="title" hasCustomPrompt="1"/>
          </p:nvPr>
        </p:nvSpPr>
        <p:spPr>
          <a:xfrm>
            <a:off x="0" y="450001"/>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a:t>Click to add title</a:t>
            </a:r>
          </a:p>
        </p:txBody>
      </p:sp>
    </p:spTree>
    <p:extLst>
      <p:ext uri="{BB962C8B-B14F-4D97-AF65-F5344CB8AC3E}">
        <p14:creationId xmlns:p14="http://schemas.microsoft.com/office/powerpoint/2010/main" val="28051853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2 text + 3 pictures">
    <p:spTree>
      <p:nvGrpSpPr>
        <p:cNvPr id="1" name=""/>
        <p:cNvGrpSpPr/>
        <p:nvPr/>
      </p:nvGrpSpPr>
      <p:grpSpPr>
        <a:xfrm>
          <a:off x="0" y="0"/>
          <a:ext cx="0" cy="0"/>
          <a:chOff x="0" y="0"/>
          <a:chExt cx="0" cy="0"/>
        </a:xfrm>
      </p:grpSpPr>
      <p:sp>
        <p:nvSpPr>
          <p:cNvPr id="2" name="Footer Placeholder">
            <a:extLst>
              <a:ext uri="{FF2B5EF4-FFF2-40B4-BE49-F238E27FC236}">
                <a16:creationId xmlns:a16="http://schemas.microsoft.com/office/drawing/2014/main" id="{6A0F761C-97E7-4B2C-A6DB-271C198DEA62}"/>
              </a:ext>
            </a:extLst>
          </p:cNvPr>
          <p:cNvSpPr>
            <a:spLocks noGrp="1"/>
          </p:cNvSpPr>
          <p:nvPr>
            <p:ph type="ftr" sz="quarter" idx="18"/>
          </p:nvPr>
        </p:nvSpPr>
        <p:spPr/>
        <p:txBody>
          <a:bodyPr/>
          <a:lstStyle/>
          <a:p>
            <a:r>
              <a:rPr lang="en-US" noProof="0"/>
              <a:t>Footer text</a:t>
            </a:r>
          </a:p>
        </p:txBody>
      </p:sp>
      <p:sp>
        <p:nvSpPr>
          <p:cNvPr id="5" name="Slide Number Placeholder">
            <a:extLst>
              <a:ext uri="{FF2B5EF4-FFF2-40B4-BE49-F238E27FC236}">
                <a16:creationId xmlns:a16="http://schemas.microsoft.com/office/drawing/2014/main" id="{C418DBE4-B032-4AE5-9085-D2385C26C94D}"/>
              </a:ext>
            </a:extLst>
          </p:cNvPr>
          <p:cNvSpPr>
            <a:spLocks noGrp="1"/>
          </p:cNvSpPr>
          <p:nvPr>
            <p:ph type="sldNum" sz="quarter" idx="19"/>
          </p:nvPr>
        </p:nvSpPr>
        <p:spPr/>
        <p:txBody>
          <a:bodyPr/>
          <a:lstStyle/>
          <a:p>
            <a:fld id="{A930EF64-91C9-4EBD-82F9-3643AB15A28C}" type="slidenum">
              <a:rPr lang="en-US" noProof="0" smtClean="0"/>
              <a:pPr/>
              <a:t>‹#›</a:t>
            </a:fld>
            <a:endParaRPr lang="en-US" noProof="0"/>
          </a:p>
        </p:txBody>
      </p:sp>
      <p:sp>
        <p:nvSpPr>
          <p:cNvPr id="10" name="Picture Placeholder 3"/>
          <p:cNvSpPr>
            <a:spLocks noGrp="1"/>
          </p:cNvSpPr>
          <p:nvPr>
            <p:ph type="pic" sz="quarter" idx="17" hasCustomPrompt="1"/>
          </p:nvPr>
        </p:nvSpPr>
        <p:spPr bwMode="gray">
          <a:xfrm>
            <a:off x="9151200" y="3981600"/>
            <a:ext cx="3045600" cy="2883600"/>
          </a:xfr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dirty="0"/>
              <a:t>Click on symbol to add picture</a:t>
            </a:r>
          </a:p>
        </p:txBody>
      </p:sp>
      <p:sp>
        <p:nvSpPr>
          <p:cNvPr id="3" name="Picture Placeholder 2"/>
          <p:cNvSpPr>
            <a:spLocks noGrp="1"/>
          </p:cNvSpPr>
          <p:nvPr>
            <p:ph type="pic" sz="quarter" idx="16" hasCustomPrompt="1"/>
          </p:nvPr>
        </p:nvSpPr>
        <p:spPr bwMode="gray">
          <a:xfrm>
            <a:off x="6098400" y="3981600"/>
            <a:ext cx="3045600" cy="2883600"/>
          </a:xfrm>
          <a:ln w="6350">
            <a:solidFill>
              <a:schemeClr val="bg1">
                <a:lumMod val="95000"/>
              </a:schemeClr>
            </a:solidFill>
            <a:miter lim="800000"/>
          </a:ln>
        </p:spPr>
        <p:txBody>
          <a:bodyPr/>
          <a:lstStyle>
            <a:lvl1pPr marL="0" indent="0">
              <a:buNone/>
              <a:defRPr/>
            </a:lvl1pPr>
          </a:lstStyle>
          <a:p>
            <a:r>
              <a:rPr lang="en-US" noProof="0" dirty="0"/>
              <a:t>Click on symbol to add picture</a:t>
            </a:r>
          </a:p>
        </p:txBody>
      </p:sp>
      <p:sp>
        <p:nvSpPr>
          <p:cNvPr id="4" name="Picture Placeholder 1"/>
          <p:cNvSpPr>
            <a:spLocks noGrp="1"/>
          </p:cNvSpPr>
          <p:nvPr>
            <p:ph type="pic" sz="quarter" idx="14" hasCustomPrompt="1"/>
          </p:nvPr>
        </p:nvSpPr>
        <p:spPr bwMode="gray">
          <a:xfrm>
            <a:off x="6098400" y="1090800"/>
            <a:ext cx="6098400" cy="2883600"/>
          </a:xfrm>
          <a:prstGeom prst="rect">
            <a:avLst/>
          </a:prstGeom>
          <a:ln w="6350">
            <a:solidFill>
              <a:schemeClr val="bg1">
                <a:lumMod val="95000"/>
              </a:schemeClr>
            </a:solidFill>
            <a:miter lim="800000"/>
          </a:ln>
        </p:spPr>
        <p:txBody>
          <a:bodyPr/>
          <a:lstStyle>
            <a:lvl1pPr marL="0" indent="0">
              <a:buNone/>
              <a:defRPr/>
            </a:lvl1pPr>
          </a:lstStyle>
          <a:p>
            <a:r>
              <a:rPr lang="en-US" noProof="0"/>
              <a:t>Click on symbol to add picture</a:t>
            </a:r>
          </a:p>
        </p:txBody>
      </p:sp>
      <p:sp>
        <p:nvSpPr>
          <p:cNvPr id="6" name="Text Placeholder"/>
          <p:cNvSpPr>
            <a:spLocks noGrp="1"/>
          </p:cNvSpPr>
          <p:nvPr>
            <p:ph type="body" sz="quarter" idx="15" hasCustomPrompt="1"/>
          </p:nvPr>
        </p:nvSpPr>
        <p:spPr bwMode="gray">
          <a:xfrm>
            <a:off x="3" y="1090799"/>
            <a:ext cx="6098400" cy="5331600"/>
          </a:xfrm>
          <a:prstGeom prst="rect">
            <a:avLst/>
          </a:prstGeom>
        </p:spPr>
        <p:txBody>
          <a:bodyPr/>
          <a:lstStyle>
            <a:lvl1pPr>
              <a:defRPr baseline="0"/>
            </a:lvl1pPr>
          </a:lstStyle>
          <a:p>
            <a:pPr lvl="0"/>
            <a:r>
              <a:rPr lang="en-US" noProof="0"/>
              <a:t>Click to add text</a:t>
            </a:r>
          </a:p>
          <a:p>
            <a:pPr lvl="1"/>
            <a:r>
              <a:rPr lang="en-US" noProof="0"/>
              <a:t>Second level</a:t>
            </a:r>
          </a:p>
          <a:p>
            <a:pPr lvl="2"/>
            <a:r>
              <a:rPr lang="en-US" noProof="0"/>
              <a:t>Third level</a:t>
            </a:r>
          </a:p>
          <a:p>
            <a:pPr lvl="3"/>
            <a:r>
              <a:rPr lang="en-US" noProof="0"/>
              <a:t>Fourth level</a:t>
            </a:r>
          </a:p>
          <a:p>
            <a:pPr lvl="4"/>
            <a:r>
              <a:rPr lang="en-US" noProof="0"/>
              <a:t>Fifth level</a:t>
            </a:r>
          </a:p>
          <a:p>
            <a:pPr lvl="0"/>
            <a:endParaRPr lang="en-US" noProof="0"/>
          </a:p>
        </p:txBody>
      </p:sp>
      <p:sp>
        <p:nvSpPr>
          <p:cNvPr id="7" name="Title"/>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a:t>Click to add title</a:t>
            </a:r>
          </a:p>
        </p:txBody>
      </p:sp>
    </p:spTree>
    <p:extLst>
      <p:ext uri="{BB962C8B-B14F-4D97-AF65-F5344CB8AC3E}">
        <p14:creationId xmlns:p14="http://schemas.microsoft.com/office/powerpoint/2010/main" val="14780658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 + 3 small pictures">
    <p:spTree>
      <p:nvGrpSpPr>
        <p:cNvPr id="1" name=""/>
        <p:cNvGrpSpPr/>
        <p:nvPr/>
      </p:nvGrpSpPr>
      <p:grpSpPr>
        <a:xfrm>
          <a:off x="0" y="0"/>
          <a:ext cx="0" cy="0"/>
          <a:chOff x="0" y="0"/>
          <a:chExt cx="0" cy="0"/>
        </a:xfrm>
      </p:grpSpPr>
      <p:sp>
        <p:nvSpPr>
          <p:cNvPr id="2" name="Footer Placeholder">
            <a:extLst>
              <a:ext uri="{FF2B5EF4-FFF2-40B4-BE49-F238E27FC236}">
                <a16:creationId xmlns:a16="http://schemas.microsoft.com/office/drawing/2014/main" id="{44221ECB-122E-407B-9764-357AD2433556}"/>
              </a:ext>
            </a:extLst>
          </p:cNvPr>
          <p:cNvSpPr>
            <a:spLocks noGrp="1"/>
          </p:cNvSpPr>
          <p:nvPr>
            <p:ph type="ftr" sz="quarter" idx="19"/>
          </p:nvPr>
        </p:nvSpPr>
        <p:spPr/>
        <p:txBody>
          <a:bodyPr/>
          <a:lstStyle/>
          <a:p>
            <a:r>
              <a:rPr lang="en-US" noProof="0"/>
              <a:t>Footer text</a:t>
            </a:r>
          </a:p>
        </p:txBody>
      </p:sp>
      <p:sp>
        <p:nvSpPr>
          <p:cNvPr id="3" name="Slide Number Placeholder">
            <a:extLst>
              <a:ext uri="{FF2B5EF4-FFF2-40B4-BE49-F238E27FC236}">
                <a16:creationId xmlns:a16="http://schemas.microsoft.com/office/drawing/2014/main" id="{3209F383-5AD8-4BEC-863A-2D72A7D39516}"/>
              </a:ext>
            </a:extLst>
          </p:cNvPr>
          <p:cNvSpPr>
            <a:spLocks noGrp="1"/>
          </p:cNvSpPr>
          <p:nvPr>
            <p:ph type="sldNum" sz="quarter" idx="20"/>
          </p:nvPr>
        </p:nvSpPr>
        <p:spPr/>
        <p:txBody>
          <a:bodyPr/>
          <a:lstStyle/>
          <a:p>
            <a:fld id="{A930EF64-91C9-4EBD-82F9-3643AB15A28C}" type="slidenum">
              <a:rPr lang="en-US" noProof="0" smtClean="0"/>
              <a:pPr/>
              <a:t>‹#›</a:t>
            </a:fld>
            <a:endParaRPr lang="en-US" noProof="0"/>
          </a:p>
        </p:txBody>
      </p:sp>
      <p:sp>
        <p:nvSpPr>
          <p:cNvPr id="16" name="Picture Placeholder 3">
            <a:extLst>
              <a:ext uri="{FF2B5EF4-FFF2-40B4-BE49-F238E27FC236}">
                <a16:creationId xmlns:a16="http://schemas.microsoft.com/office/drawing/2014/main" id="{B7155D95-8CF2-4871-9E93-C5776EC6AEFD}"/>
              </a:ext>
            </a:extLst>
          </p:cNvPr>
          <p:cNvSpPr>
            <a:spLocks noGrp="1"/>
          </p:cNvSpPr>
          <p:nvPr>
            <p:ph type="pic" sz="quarter" idx="22" hasCustomPrompt="1"/>
          </p:nvPr>
        </p:nvSpPr>
        <p:spPr bwMode="gray">
          <a:xfrm>
            <a:off x="8136000" y="4950000"/>
            <a:ext cx="4065600" cy="19224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dirty="0"/>
              <a:t>Click on symbol to add picture</a:t>
            </a:r>
          </a:p>
          <a:p>
            <a:endParaRPr lang="en-US" noProof="0" dirty="0"/>
          </a:p>
        </p:txBody>
      </p:sp>
      <p:sp>
        <p:nvSpPr>
          <p:cNvPr id="15" name="Picture Placeholder 2">
            <a:extLst>
              <a:ext uri="{FF2B5EF4-FFF2-40B4-BE49-F238E27FC236}">
                <a16:creationId xmlns:a16="http://schemas.microsoft.com/office/drawing/2014/main" id="{6FFFBCA8-1957-4710-B7E3-26115B999CE2}"/>
              </a:ext>
            </a:extLst>
          </p:cNvPr>
          <p:cNvSpPr>
            <a:spLocks noGrp="1"/>
          </p:cNvSpPr>
          <p:nvPr>
            <p:ph type="pic" sz="quarter" idx="18" hasCustomPrompt="1"/>
          </p:nvPr>
        </p:nvSpPr>
        <p:spPr bwMode="gray">
          <a:xfrm>
            <a:off x="8136000" y="3020400"/>
            <a:ext cx="4065600" cy="19224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dirty="0"/>
              <a:t>Click on symbol to add picture</a:t>
            </a:r>
          </a:p>
          <a:p>
            <a:endParaRPr lang="en-US" noProof="0" dirty="0"/>
          </a:p>
        </p:txBody>
      </p:sp>
      <p:sp>
        <p:nvSpPr>
          <p:cNvPr id="12" name="Picture Placeholder 1">
            <a:extLst>
              <a:ext uri="{FF2B5EF4-FFF2-40B4-BE49-F238E27FC236}">
                <a16:creationId xmlns:a16="http://schemas.microsoft.com/office/drawing/2014/main" id="{E6E47F99-2029-4182-9703-E617B8F0F221}"/>
              </a:ext>
            </a:extLst>
          </p:cNvPr>
          <p:cNvSpPr>
            <a:spLocks noGrp="1"/>
          </p:cNvSpPr>
          <p:nvPr>
            <p:ph type="pic" sz="quarter" idx="12" hasCustomPrompt="1"/>
          </p:nvPr>
        </p:nvSpPr>
        <p:spPr bwMode="gray">
          <a:xfrm>
            <a:off x="8136000" y="1090800"/>
            <a:ext cx="4065600" cy="19224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dirty="0"/>
              <a:t>Click on symbol to add picture</a:t>
            </a:r>
          </a:p>
          <a:p>
            <a:endParaRPr lang="en-US" noProof="0" dirty="0"/>
          </a:p>
        </p:txBody>
      </p:sp>
      <p:sp>
        <p:nvSpPr>
          <p:cNvPr id="6" name="Text Placeholder"/>
          <p:cNvSpPr>
            <a:spLocks noGrp="1"/>
          </p:cNvSpPr>
          <p:nvPr>
            <p:ph type="body" sz="quarter" idx="15" hasCustomPrompt="1"/>
          </p:nvPr>
        </p:nvSpPr>
        <p:spPr bwMode="gray">
          <a:xfrm>
            <a:off x="1" y="1090800"/>
            <a:ext cx="8136000" cy="5331600"/>
          </a:xfrm>
          <a:prstGeom prst="rect">
            <a:avLst/>
          </a:prstGeom>
        </p:spPr>
        <p:txBody>
          <a:bodyPr/>
          <a:lstStyle>
            <a:lvl1pPr>
              <a:defRPr/>
            </a:lvl1pPr>
          </a:lstStyle>
          <a:p>
            <a:pPr lvl="0"/>
            <a:r>
              <a:rPr lang="en-US" noProof="0"/>
              <a:t>Click to add text</a:t>
            </a:r>
          </a:p>
          <a:p>
            <a:pPr lvl="1"/>
            <a:r>
              <a:rPr lang="en-US" noProof="0"/>
              <a:t>Second level</a:t>
            </a:r>
          </a:p>
          <a:p>
            <a:pPr lvl="2"/>
            <a:r>
              <a:rPr lang="en-US" noProof="0"/>
              <a:t>Third level</a:t>
            </a:r>
          </a:p>
          <a:p>
            <a:pPr lvl="3"/>
            <a:r>
              <a:rPr lang="en-US" noProof="0"/>
              <a:t>Fourth level</a:t>
            </a:r>
          </a:p>
          <a:p>
            <a:pPr lvl="4"/>
            <a:r>
              <a:rPr lang="en-US" noProof="0"/>
              <a:t>Fifth level</a:t>
            </a:r>
          </a:p>
          <a:p>
            <a:pPr lvl="0"/>
            <a:endParaRPr lang="en-US" noProof="0"/>
          </a:p>
        </p:txBody>
      </p:sp>
      <p:sp>
        <p:nvSpPr>
          <p:cNvPr id="10" name="Title"/>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a:t>Click to add title</a:t>
            </a:r>
          </a:p>
        </p:txBody>
      </p:sp>
    </p:spTree>
    <p:extLst>
      <p:ext uri="{BB962C8B-B14F-4D97-AF65-F5344CB8AC3E}">
        <p14:creationId xmlns:p14="http://schemas.microsoft.com/office/powerpoint/2010/main" val="273515597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Full-screen picture">
    <p:spTree>
      <p:nvGrpSpPr>
        <p:cNvPr id="1" name=""/>
        <p:cNvGrpSpPr/>
        <p:nvPr/>
      </p:nvGrpSpPr>
      <p:grpSpPr>
        <a:xfrm>
          <a:off x="0" y="0"/>
          <a:ext cx="0" cy="0"/>
          <a:chOff x="0" y="0"/>
          <a:chExt cx="0" cy="0"/>
        </a:xfrm>
      </p:grpSpPr>
      <p:sp>
        <p:nvSpPr>
          <p:cNvPr id="2" name="Footer Placeholder">
            <a:extLst>
              <a:ext uri="{FF2B5EF4-FFF2-40B4-BE49-F238E27FC236}">
                <a16:creationId xmlns:a16="http://schemas.microsoft.com/office/drawing/2014/main" id="{E53EAF44-3DBF-4702-A59C-62B56C67E84C}"/>
              </a:ext>
            </a:extLst>
          </p:cNvPr>
          <p:cNvSpPr>
            <a:spLocks noGrp="1"/>
          </p:cNvSpPr>
          <p:nvPr>
            <p:ph type="ftr" sz="quarter" idx="15"/>
          </p:nvPr>
        </p:nvSpPr>
        <p:spPr/>
        <p:txBody>
          <a:bodyPr/>
          <a:lstStyle/>
          <a:p>
            <a:r>
              <a:rPr lang="en-US" noProof="0"/>
              <a:t>Footer text</a:t>
            </a:r>
          </a:p>
        </p:txBody>
      </p:sp>
      <p:sp>
        <p:nvSpPr>
          <p:cNvPr id="3" name="Slide Number Placeholder">
            <a:extLst>
              <a:ext uri="{FF2B5EF4-FFF2-40B4-BE49-F238E27FC236}">
                <a16:creationId xmlns:a16="http://schemas.microsoft.com/office/drawing/2014/main" id="{71EA1DDB-97CD-49FA-ADFD-D8BE9D94A264}"/>
              </a:ext>
            </a:extLst>
          </p:cNvPr>
          <p:cNvSpPr>
            <a:spLocks noGrp="1"/>
          </p:cNvSpPr>
          <p:nvPr>
            <p:ph type="sldNum" sz="quarter" idx="16"/>
          </p:nvPr>
        </p:nvSpPr>
        <p:spPr/>
        <p:txBody>
          <a:bodyPr/>
          <a:lstStyle/>
          <a:p>
            <a:fld id="{A930EF64-91C9-4EBD-82F9-3643AB15A28C}" type="slidenum">
              <a:rPr lang="en-US" noProof="0" smtClean="0"/>
              <a:pPr/>
              <a:t>‹#›</a:t>
            </a:fld>
            <a:endParaRPr lang="en-US" noProof="0"/>
          </a:p>
        </p:txBody>
      </p:sp>
      <p:sp>
        <p:nvSpPr>
          <p:cNvPr id="10" name="Picture Placeholder"/>
          <p:cNvSpPr>
            <a:spLocks noGrp="1"/>
          </p:cNvSpPr>
          <p:nvPr>
            <p:ph type="pic" sz="quarter" idx="14" hasCustomPrompt="1"/>
          </p:nvPr>
        </p:nvSpPr>
        <p:spPr bwMode="gray">
          <a:xfrm>
            <a:off x="0" y="1090800"/>
            <a:ext cx="12200400" cy="5767200"/>
          </a:xfrm>
          <a:prstGeom prst="rect">
            <a:avLst/>
          </a:prstGeom>
          <a:ln w="6350">
            <a:solidFill>
              <a:schemeClr val="bg1">
                <a:lumMod val="95000"/>
              </a:schemeClr>
            </a:solidFill>
            <a:miter lim="800000"/>
          </a:ln>
        </p:spPr>
        <p:txBody>
          <a:bodyPr/>
          <a:lstStyle>
            <a:lvl1pPr marL="0" indent="0">
              <a:buNone/>
              <a:defRPr/>
            </a:lvl1pPr>
          </a:lstStyle>
          <a:p>
            <a:r>
              <a:rPr lang="en-US" noProof="0"/>
              <a:t>Click on symbol to add picture</a:t>
            </a:r>
          </a:p>
        </p:txBody>
      </p:sp>
      <p:sp>
        <p:nvSpPr>
          <p:cNvPr id="6" name="Title"/>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a:t>Click to add title</a:t>
            </a:r>
          </a:p>
        </p:txBody>
      </p:sp>
    </p:spTree>
    <p:extLst>
      <p:ext uri="{BB962C8B-B14F-4D97-AF65-F5344CB8AC3E}">
        <p14:creationId xmlns:p14="http://schemas.microsoft.com/office/powerpoint/2010/main" val="68514394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Full-screen picture with text overlay">
    <p:spTree>
      <p:nvGrpSpPr>
        <p:cNvPr id="1" name=""/>
        <p:cNvGrpSpPr/>
        <p:nvPr/>
      </p:nvGrpSpPr>
      <p:grpSpPr>
        <a:xfrm>
          <a:off x="0" y="0"/>
          <a:ext cx="0" cy="0"/>
          <a:chOff x="0" y="0"/>
          <a:chExt cx="0" cy="0"/>
        </a:xfrm>
      </p:grpSpPr>
      <p:sp>
        <p:nvSpPr>
          <p:cNvPr id="2" name="Footer Placeholder">
            <a:extLst>
              <a:ext uri="{FF2B5EF4-FFF2-40B4-BE49-F238E27FC236}">
                <a16:creationId xmlns:a16="http://schemas.microsoft.com/office/drawing/2014/main" id="{6A3CF061-CE3B-477C-BF53-46C74855204B}"/>
              </a:ext>
            </a:extLst>
          </p:cNvPr>
          <p:cNvSpPr>
            <a:spLocks noGrp="1"/>
          </p:cNvSpPr>
          <p:nvPr>
            <p:ph type="ftr" sz="quarter" idx="16"/>
          </p:nvPr>
        </p:nvSpPr>
        <p:spPr/>
        <p:txBody>
          <a:bodyPr/>
          <a:lstStyle/>
          <a:p>
            <a:r>
              <a:rPr lang="en-US" noProof="0"/>
              <a:t>Footer text</a:t>
            </a:r>
          </a:p>
        </p:txBody>
      </p:sp>
      <p:sp>
        <p:nvSpPr>
          <p:cNvPr id="3" name="Slide Number Placeholder">
            <a:extLst>
              <a:ext uri="{FF2B5EF4-FFF2-40B4-BE49-F238E27FC236}">
                <a16:creationId xmlns:a16="http://schemas.microsoft.com/office/drawing/2014/main" id="{4033E844-A321-496B-BCE0-305FF3755D7E}"/>
              </a:ext>
            </a:extLst>
          </p:cNvPr>
          <p:cNvSpPr>
            <a:spLocks noGrp="1"/>
          </p:cNvSpPr>
          <p:nvPr>
            <p:ph type="sldNum" sz="quarter" idx="17"/>
          </p:nvPr>
        </p:nvSpPr>
        <p:spPr/>
        <p:txBody>
          <a:bodyPr/>
          <a:lstStyle/>
          <a:p>
            <a:fld id="{A930EF64-91C9-4EBD-82F9-3643AB15A28C}" type="slidenum">
              <a:rPr lang="en-US" noProof="0" smtClean="0"/>
              <a:pPr/>
              <a:t>‹#›</a:t>
            </a:fld>
            <a:endParaRPr lang="en-US" noProof="0"/>
          </a:p>
        </p:txBody>
      </p:sp>
      <p:sp>
        <p:nvSpPr>
          <p:cNvPr id="10" name="Picture Placeholder"/>
          <p:cNvSpPr>
            <a:spLocks noGrp="1"/>
          </p:cNvSpPr>
          <p:nvPr>
            <p:ph type="pic" sz="quarter" idx="14" hasCustomPrompt="1"/>
          </p:nvPr>
        </p:nvSpPr>
        <p:spPr bwMode="gray">
          <a:xfrm>
            <a:off x="0" y="1090800"/>
            <a:ext cx="12200400" cy="5767200"/>
          </a:xfrm>
          <a:prstGeom prst="rect">
            <a:avLst/>
          </a:prstGeom>
          <a:ln w="6350">
            <a:solidFill>
              <a:schemeClr val="bg1">
                <a:lumMod val="95000"/>
              </a:schemeClr>
            </a:solidFill>
            <a:miter lim="800000"/>
          </a:ln>
        </p:spPr>
        <p:txBody>
          <a:bodyPr/>
          <a:lstStyle>
            <a:lvl1pPr marL="0" indent="0">
              <a:buNone/>
              <a:defRPr/>
            </a:lvl1pPr>
          </a:lstStyle>
          <a:p>
            <a:r>
              <a:rPr lang="en-US" noProof="0"/>
              <a:t>Click on symbol to add picture</a:t>
            </a:r>
          </a:p>
        </p:txBody>
      </p:sp>
      <p:sp>
        <p:nvSpPr>
          <p:cNvPr id="6" name="Text Placeholder"/>
          <p:cNvSpPr>
            <a:spLocks noGrp="1"/>
          </p:cNvSpPr>
          <p:nvPr>
            <p:ph type="body" sz="quarter" idx="15" hasCustomPrompt="1"/>
          </p:nvPr>
        </p:nvSpPr>
        <p:spPr bwMode="gray">
          <a:xfrm>
            <a:off x="2" y="1090800"/>
            <a:ext cx="4066116" cy="5767200"/>
          </a:xfrm>
          <a:prstGeom prst="rect">
            <a:avLst/>
          </a:prstGeom>
          <a:solidFill>
            <a:srgbClr val="FFFFFF">
              <a:alpha val="74902"/>
            </a:srgbClr>
          </a:solidFill>
        </p:spPr>
        <p:txBody>
          <a:bodyPr lIns="450000" tIns="190800"/>
          <a:lstStyle>
            <a:lvl1pPr>
              <a:defRPr baseline="0"/>
            </a:lvl1pPr>
          </a:lstStyle>
          <a:p>
            <a:pPr lvl="0"/>
            <a:r>
              <a:rPr lang="en-US" noProof="0"/>
              <a:t>Click to edit text</a:t>
            </a:r>
          </a:p>
        </p:txBody>
      </p:sp>
      <p:sp>
        <p:nvSpPr>
          <p:cNvPr id="7" name="Title"/>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a:t>Click to add title</a:t>
            </a:r>
          </a:p>
        </p:txBody>
      </p:sp>
    </p:spTree>
    <p:extLst>
      <p:ext uri="{BB962C8B-B14F-4D97-AF65-F5344CB8AC3E}">
        <p14:creationId xmlns:p14="http://schemas.microsoft.com/office/powerpoint/2010/main" val="149736794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Applications">
    <p:spTree>
      <p:nvGrpSpPr>
        <p:cNvPr id="1" name=""/>
        <p:cNvGrpSpPr/>
        <p:nvPr/>
      </p:nvGrpSpPr>
      <p:grpSpPr>
        <a:xfrm>
          <a:off x="0" y="0"/>
          <a:ext cx="0" cy="0"/>
          <a:chOff x="0" y="0"/>
          <a:chExt cx="0" cy="0"/>
        </a:xfrm>
      </p:grpSpPr>
      <p:sp>
        <p:nvSpPr>
          <p:cNvPr id="2" name="Footer Placeholder">
            <a:extLst>
              <a:ext uri="{FF2B5EF4-FFF2-40B4-BE49-F238E27FC236}">
                <a16:creationId xmlns:a16="http://schemas.microsoft.com/office/drawing/2014/main" id="{A0D634CA-AF9C-4B0E-B84B-2BE960996021}"/>
              </a:ext>
            </a:extLst>
          </p:cNvPr>
          <p:cNvSpPr>
            <a:spLocks noGrp="1"/>
          </p:cNvSpPr>
          <p:nvPr>
            <p:ph type="ftr" sz="quarter" idx="19"/>
          </p:nvPr>
        </p:nvSpPr>
        <p:spPr/>
        <p:txBody>
          <a:bodyPr/>
          <a:lstStyle/>
          <a:p>
            <a:r>
              <a:rPr lang="en-US" noProof="0"/>
              <a:t>Footer text</a:t>
            </a:r>
          </a:p>
        </p:txBody>
      </p:sp>
      <p:sp>
        <p:nvSpPr>
          <p:cNvPr id="3" name="Slide Number Placeholder">
            <a:extLst>
              <a:ext uri="{FF2B5EF4-FFF2-40B4-BE49-F238E27FC236}">
                <a16:creationId xmlns:a16="http://schemas.microsoft.com/office/drawing/2014/main" id="{C2FED48F-6577-44F0-BAAE-6D7A8C662C25}"/>
              </a:ext>
            </a:extLst>
          </p:cNvPr>
          <p:cNvSpPr>
            <a:spLocks noGrp="1"/>
          </p:cNvSpPr>
          <p:nvPr>
            <p:ph type="sldNum" sz="quarter" idx="20"/>
          </p:nvPr>
        </p:nvSpPr>
        <p:spPr/>
        <p:txBody>
          <a:bodyPr/>
          <a:lstStyle/>
          <a:p>
            <a:fld id="{A930EF64-91C9-4EBD-82F9-3643AB15A28C}" type="slidenum">
              <a:rPr lang="en-US" noProof="0" smtClean="0"/>
              <a:pPr/>
              <a:t>‹#›</a:t>
            </a:fld>
            <a:endParaRPr lang="en-US" noProof="0"/>
          </a:p>
        </p:txBody>
      </p:sp>
      <p:sp>
        <p:nvSpPr>
          <p:cNvPr id="10" name="Picture Placeholder 1"/>
          <p:cNvSpPr>
            <a:spLocks noGrp="1"/>
          </p:cNvSpPr>
          <p:nvPr>
            <p:ph type="pic" sz="quarter" idx="14" hasCustomPrompt="1"/>
          </p:nvPr>
        </p:nvSpPr>
        <p:spPr bwMode="gray">
          <a:xfrm>
            <a:off x="0" y="1090800"/>
            <a:ext cx="12200400" cy="5767200"/>
          </a:xfrm>
          <a:prstGeom prst="rect">
            <a:avLst/>
          </a:prstGeom>
          <a:ln w="6350">
            <a:solidFill>
              <a:schemeClr val="bg1">
                <a:lumMod val="95000"/>
              </a:schemeClr>
            </a:solidFill>
            <a:miter lim="800000"/>
          </a:ln>
        </p:spPr>
        <p:txBody>
          <a:bodyPr/>
          <a:lstStyle>
            <a:lvl1pPr marL="0" indent="0">
              <a:buNone/>
              <a:defRPr/>
            </a:lvl1pPr>
          </a:lstStyle>
          <a:p>
            <a:r>
              <a:rPr lang="en-US" noProof="0"/>
              <a:t>Click on symbol to add picture</a:t>
            </a:r>
          </a:p>
        </p:txBody>
      </p:sp>
      <p:sp>
        <p:nvSpPr>
          <p:cNvPr id="5" name="Picture Placeholder 4"/>
          <p:cNvSpPr>
            <a:spLocks noGrp="1"/>
          </p:cNvSpPr>
          <p:nvPr>
            <p:ph type="pic" sz="quarter" idx="16" hasCustomPrompt="1"/>
          </p:nvPr>
        </p:nvSpPr>
        <p:spPr bwMode="gray">
          <a:xfrm>
            <a:off x="10173600" y="5418424"/>
            <a:ext cx="2030400" cy="1443600"/>
          </a:xfrm>
          <a:prstGeom prst="rect">
            <a:avLst/>
          </a:prstGeom>
          <a:ln w="6350">
            <a:solidFill>
              <a:schemeClr val="bg1">
                <a:lumMod val="95000"/>
              </a:schemeClr>
            </a:solidFill>
            <a:miter lim="800000"/>
          </a:ln>
        </p:spPr>
        <p:txBody>
          <a:bodyPr/>
          <a:lstStyle>
            <a:lvl1pPr marL="0" indent="0">
              <a:buNone/>
              <a:defRPr sz="1800"/>
            </a:lvl1pPr>
          </a:lstStyle>
          <a:p>
            <a:r>
              <a:rPr lang="en-US" noProof="0" dirty="0"/>
              <a:t>Click on symbol to add picture</a:t>
            </a:r>
          </a:p>
        </p:txBody>
      </p:sp>
      <p:sp>
        <p:nvSpPr>
          <p:cNvPr id="8" name="Picture Placeholder 3"/>
          <p:cNvSpPr>
            <a:spLocks noGrp="1"/>
          </p:cNvSpPr>
          <p:nvPr>
            <p:ph type="pic" sz="quarter" idx="17" hasCustomPrompt="1"/>
          </p:nvPr>
        </p:nvSpPr>
        <p:spPr bwMode="gray">
          <a:xfrm>
            <a:off x="8136000" y="5418424"/>
            <a:ext cx="2030400" cy="1443600"/>
          </a:xfrm>
          <a:prstGeom prst="rect">
            <a:avLst/>
          </a:prstGeom>
          <a:ln w="6350">
            <a:solidFill>
              <a:schemeClr val="bg1">
                <a:lumMod val="95000"/>
              </a:schemeClr>
            </a:solidFill>
            <a:miter lim="800000"/>
          </a:ln>
        </p:spPr>
        <p:txBody>
          <a:bodyPr/>
          <a:lstStyle>
            <a:lvl1pPr marL="0" indent="0">
              <a:buNone/>
              <a:defRPr sz="1800"/>
            </a:lvl1pPr>
          </a:lstStyle>
          <a:p>
            <a:r>
              <a:rPr lang="en-US" noProof="0" dirty="0"/>
              <a:t>Click on symbol to add picture</a:t>
            </a:r>
          </a:p>
        </p:txBody>
      </p:sp>
      <p:sp>
        <p:nvSpPr>
          <p:cNvPr id="9" name="Picture Placeholder 2"/>
          <p:cNvSpPr>
            <a:spLocks noGrp="1"/>
          </p:cNvSpPr>
          <p:nvPr>
            <p:ph type="pic" sz="quarter" idx="18" hasCustomPrompt="1"/>
          </p:nvPr>
        </p:nvSpPr>
        <p:spPr bwMode="gray">
          <a:xfrm>
            <a:off x="6098400" y="5418424"/>
            <a:ext cx="2030400" cy="1443600"/>
          </a:xfrm>
          <a:prstGeom prst="rect">
            <a:avLst/>
          </a:prstGeom>
          <a:ln w="6350">
            <a:solidFill>
              <a:schemeClr val="bg1">
                <a:lumMod val="95000"/>
              </a:schemeClr>
            </a:solidFill>
            <a:miter lim="800000"/>
          </a:ln>
        </p:spPr>
        <p:txBody>
          <a:bodyPr/>
          <a:lstStyle>
            <a:lvl1pPr marL="0" indent="0">
              <a:buNone/>
              <a:defRPr sz="1800"/>
            </a:lvl1pPr>
          </a:lstStyle>
          <a:p>
            <a:r>
              <a:rPr lang="en-US" noProof="0" dirty="0"/>
              <a:t>Click on symbol to add picture</a:t>
            </a:r>
          </a:p>
        </p:txBody>
      </p:sp>
      <p:sp>
        <p:nvSpPr>
          <p:cNvPr id="6" name="Text Placeholder"/>
          <p:cNvSpPr>
            <a:spLocks noGrp="1"/>
          </p:cNvSpPr>
          <p:nvPr>
            <p:ph type="body" sz="quarter" idx="15" hasCustomPrompt="1"/>
          </p:nvPr>
        </p:nvSpPr>
        <p:spPr bwMode="gray">
          <a:xfrm>
            <a:off x="2" y="1090800"/>
            <a:ext cx="4066116" cy="5767200"/>
          </a:xfrm>
          <a:prstGeom prst="rect">
            <a:avLst/>
          </a:prstGeom>
          <a:solidFill>
            <a:srgbClr val="FFFFFF">
              <a:alpha val="74902"/>
            </a:srgbClr>
          </a:solidFill>
        </p:spPr>
        <p:txBody>
          <a:bodyPr lIns="450000" tIns="190800"/>
          <a:lstStyle>
            <a:lvl1pPr>
              <a:defRPr sz="1800" baseline="0"/>
            </a:lvl1pPr>
            <a:lvl2pPr marL="360362" indent="0">
              <a:buNone/>
              <a:defRPr/>
            </a:lvl2pPr>
          </a:lstStyle>
          <a:p>
            <a:pPr lvl="0"/>
            <a:r>
              <a:rPr lang="en-US" noProof="0" dirty="0"/>
              <a:t>Click to edit text </a:t>
            </a:r>
          </a:p>
        </p:txBody>
      </p:sp>
      <p:sp>
        <p:nvSpPr>
          <p:cNvPr id="7" name="Title"/>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a:t>Click to add title</a:t>
            </a:r>
          </a:p>
        </p:txBody>
      </p:sp>
    </p:spTree>
    <p:extLst>
      <p:ext uri="{BB962C8B-B14F-4D97-AF65-F5344CB8AC3E}">
        <p14:creationId xmlns:p14="http://schemas.microsoft.com/office/powerpoint/2010/main" val="38388449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External graphics with source">
    <p:spTree>
      <p:nvGrpSpPr>
        <p:cNvPr id="1" name=""/>
        <p:cNvGrpSpPr/>
        <p:nvPr/>
      </p:nvGrpSpPr>
      <p:grpSpPr>
        <a:xfrm>
          <a:off x="0" y="0"/>
          <a:ext cx="0" cy="0"/>
          <a:chOff x="0" y="0"/>
          <a:chExt cx="0" cy="0"/>
        </a:xfrm>
      </p:grpSpPr>
      <p:sp>
        <p:nvSpPr>
          <p:cNvPr id="2" name="Footer Placeholder">
            <a:extLst>
              <a:ext uri="{FF2B5EF4-FFF2-40B4-BE49-F238E27FC236}">
                <a16:creationId xmlns:a16="http://schemas.microsoft.com/office/drawing/2014/main" id="{482A5F8D-3649-45B4-8E98-726A38D577FF}"/>
              </a:ext>
            </a:extLst>
          </p:cNvPr>
          <p:cNvSpPr>
            <a:spLocks noGrp="1"/>
          </p:cNvSpPr>
          <p:nvPr>
            <p:ph type="ftr" sz="quarter" idx="16"/>
          </p:nvPr>
        </p:nvSpPr>
        <p:spPr/>
        <p:txBody>
          <a:bodyPr/>
          <a:lstStyle/>
          <a:p>
            <a:r>
              <a:rPr lang="en-US" noProof="0"/>
              <a:t>Footer text</a:t>
            </a:r>
          </a:p>
        </p:txBody>
      </p:sp>
      <p:sp>
        <p:nvSpPr>
          <p:cNvPr id="3" name="Slide Number Placeholder">
            <a:extLst>
              <a:ext uri="{FF2B5EF4-FFF2-40B4-BE49-F238E27FC236}">
                <a16:creationId xmlns:a16="http://schemas.microsoft.com/office/drawing/2014/main" id="{F10BE100-9EF6-469D-B237-64DA3A3E339D}"/>
              </a:ext>
            </a:extLst>
          </p:cNvPr>
          <p:cNvSpPr>
            <a:spLocks noGrp="1"/>
          </p:cNvSpPr>
          <p:nvPr>
            <p:ph type="sldNum" sz="quarter" idx="17"/>
          </p:nvPr>
        </p:nvSpPr>
        <p:spPr/>
        <p:txBody>
          <a:bodyPr/>
          <a:lstStyle/>
          <a:p>
            <a:fld id="{A930EF64-91C9-4EBD-82F9-3643AB15A28C}" type="slidenum">
              <a:rPr lang="en-US" noProof="0" smtClean="0"/>
              <a:pPr/>
              <a:t>‹#›</a:t>
            </a:fld>
            <a:endParaRPr lang="en-US" noProof="0"/>
          </a:p>
        </p:txBody>
      </p:sp>
      <p:sp>
        <p:nvSpPr>
          <p:cNvPr id="10" name="Picture Placeholder"/>
          <p:cNvSpPr>
            <a:spLocks noGrp="1"/>
          </p:cNvSpPr>
          <p:nvPr>
            <p:ph type="pic" sz="quarter" idx="14" hasCustomPrompt="1"/>
          </p:nvPr>
        </p:nvSpPr>
        <p:spPr bwMode="gray">
          <a:xfrm>
            <a:off x="0" y="1090800"/>
            <a:ext cx="12201600" cy="5767200"/>
          </a:xfrm>
          <a:prstGeom prst="rect">
            <a:avLst/>
          </a:prstGeom>
          <a:ln w="6350">
            <a:solidFill>
              <a:schemeClr val="bg1">
                <a:lumMod val="95000"/>
              </a:schemeClr>
            </a:solidFill>
            <a:miter lim="800000"/>
          </a:ln>
        </p:spPr>
        <p:txBody>
          <a:bodyPr/>
          <a:lstStyle>
            <a:lvl1pPr marL="0" indent="0">
              <a:buNone/>
              <a:defRPr/>
            </a:lvl1pPr>
          </a:lstStyle>
          <a:p>
            <a:r>
              <a:rPr lang="en-US" noProof="0"/>
              <a:t>Click on symbol to add picture</a:t>
            </a:r>
          </a:p>
        </p:txBody>
      </p:sp>
      <p:sp>
        <p:nvSpPr>
          <p:cNvPr id="11" name="Text Placeholder"/>
          <p:cNvSpPr>
            <a:spLocks noGrp="1"/>
          </p:cNvSpPr>
          <p:nvPr>
            <p:ph type="body" sz="quarter" idx="15" hasCustomPrompt="1"/>
          </p:nvPr>
        </p:nvSpPr>
        <p:spPr bwMode="gray">
          <a:xfrm rot="16200000">
            <a:off x="9316229" y="3609679"/>
            <a:ext cx="5337307" cy="302081"/>
          </a:xfrm>
          <a:prstGeom prst="rect">
            <a:avLst/>
          </a:prstGeom>
        </p:spPr>
        <p:txBody>
          <a:bodyPr wrap="square" lIns="72000" tIns="54000" bIns="108000" anchor="b" anchorCtr="0">
            <a:spAutoFit/>
          </a:bodyPr>
          <a:lstStyle>
            <a:lvl1pPr marL="0" indent="0">
              <a:buNone/>
              <a:defRPr sz="900">
                <a:solidFill>
                  <a:schemeClr val="accent1"/>
                </a:solidFill>
              </a:defRPr>
            </a:lvl1pPr>
            <a:lvl2pPr marL="360362" indent="0">
              <a:buNone/>
              <a:defRPr sz="1100">
                <a:solidFill>
                  <a:schemeClr val="accent2"/>
                </a:solidFill>
              </a:defRPr>
            </a:lvl2pPr>
            <a:lvl3pPr marL="715962" indent="0">
              <a:buNone/>
              <a:defRPr sz="1100">
                <a:solidFill>
                  <a:schemeClr val="accent2"/>
                </a:solidFill>
              </a:defRPr>
            </a:lvl3pPr>
            <a:lvl4pPr marL="1076325" indent="0">
              <a:buNone/>
              <a:defRPr sz="1100">
                <a:solidFill>
                  <a:schemeClr val="accent2"/>
                </a:solidFill>
              </a:defRPr>
            </a:lvl4pPr>
            <a:lvl5pPr marL="1433513" indent="0">
              <a:buNone/>
              <a:defRPr sz="1100">
                <a:solidFill>
                  <a:schemeClr val="accent2"/>
                </a:solidFill>
              </a:defRPr>
            </a:lvl5pPr>
          </a:lstStyle>
          <a:p>
            <a:pPr lvl="0"/>
            <a:r>
              <a:rPr lang="en-US" noProof="0"/>
              <a:t>Click here to edit source</a:t>
            </a:r>
          </a:p>
        </p:txBody>
      </p:sp>
      <p:sp>
        <p:nvSpPr>
          <p:cNvPr id="7" name="Title"/>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a:t>Click to add title</a:t>
            </a:r>
          </a:p>
        </p:txBody>
      </p:sp>
    </p:spTree>
    <p:extLst>
      <p:ext uri="{BB962C8B-B14F-4D97-AF65-F5344CB8AC3E}">
        <p14:creationId xmlns:p14="http://schemas.microsoft.com/office/powerpoint/2010/main" val="51164822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creenshot with description">
    <p:spTree>
      <p:nvGrpSpPr>
        <p:cNvPr id="1" name=""/>
        <p:cNvGrpSpPr/>
        <p:nvPr/>
      </p:nvGrpSpPr>
      <p:grpSpPr>
        <a:xfrm>
          <a:off x="0" y="0"/>
          <a:ext cx="0" cy="0"/>
          <a:chOff x="0" y="0"/>
          <a:chExt cx="0" cy="0"/>
        </a:xfrm>
      </p:grpSpPr>
      <p:sp>
        <p:nvSpPr>
          <p:cNvPr id="13" name="Picture Placeholder"/>
          <p:cNvSpPr>
            <a:spLocks noGrp="1"/>
          </p:cNvSpPr>
          <p:nvPr>
            <p:ph type="pic" sz="quarter" idx="16" hasCustomPrompt="1"/>
          </p:nvPr>
        </p:nvSpPr>
        <p:spPr bwMode="gray">
          <a:xfrm>
            <a:off x="2040467" y="2540212"/>
            <a:ext cx="10151533" cy="4320000"/>
          </a:xfrm>
          <a:prstGeom prst="rect">
            <a:avLst/>
          </a:prstGeom>
          <a:ln w="6350">
            <a:noFill/>
            <a:miter lim="800000"/>
          </a:ln>
        </p:spPr>
        <p:txBody>
          <a:bodyPr/>
          <a:lstStyle>
            <a:lvl1pPr marL="0" indent="0">
              <a:buNone/>
              <a:defRPr/>
            </a:lvl1pPr>
          </a:lstStyle>
          <a:p>
            <a:r>
              <a:rPr lang="en-US" noProof="0"/>
              <a:t>Click on symbol to add picture</a:t>
            </a:r>
          </a:p>
        </p:txBody>
      </p:sp>
      <p:sp>
        <p:nvSpPr>
          <p:cNvPr id="2" name="Footer Placeholder">
            <a:extLst>
              <a:ext uri="{FF2B5EF4-FFF2-40B4-BE49-F238E27FC236}">
                <a16:creationId xmlns:a16="http://schemas.microsoft.com/office/drawing/2014/main" id="{63CA297C-D9EC-49EA-B20C-E781D32F0224}"/>
              </a:ext>
            </a:extLst>
          </p:cNvPr>
          <p:cNvSpPr>
            <a:spLocks noGrp="1"/>
          </p:cNvSpPr>
          <p:nvPr>
            <p:ph type="ftr" sz="quarter" idx="17"/>
          </p:nvPr>
        </p:nvSpPr>
        <p:spPr/>
        <p:txBody>
          <a:bodyPr/>
          <a:lstStyle/>
          <a:p>
            <a:r>
              <a:rPr lang="en-US" noProof="0"/>
              <a:t>Footer text</a:t>
            </a:r>
          </a:p>
        </p:txBody>
      </p:sp>
      <p:sp>
        <p:nvSpPr>
          <p:cNvPr id="3" name="Slide Number Placeholder">
            <a:extLst>
              <a:ext uri="{FF2B5EF4-FFF2-40B4-BE49-F238E27FC236}">
                <a16:creationId xmlns:a16="http://schemas.microsoft.com/office/drawing/2014/main" id="{BFB16F39-1614-43D4-8F87-1F37EB349457}"/>
              </a:ext>
            </a:extLst>
          </p:cNvPr>
          <p:cNvSpPr>
            <a:spLocks noGrp="1"/>
          </p:cNvSpPr>
          <p:nvPr>
            <p:ph type="sldNum" sz="quarter" idx="18"/>
          </p:nvPr>
        </p:nvSpPr>
        <p:spPr/>
        <p:txBody>
          <a:bodyPr/>
          <a:lstStyle/>
          <a:p>
            <a:fld id="{A930EF64-91C9-4EBD-82F9-3643AB15A28C}" type="slidenum">
              <a:rPr lang="en-US" noProof="0" smtClean="0"/>
              <a:pPr/>
              <a:t>‹#›</a:t>
            </a:fld>
            <a:endParaRPr lang="en-US" noProof="0"/>
          </a:p>
        </p:txBody>
      </p:sp>
      <p:sp>
        <p:nvSpPr>
          <p:cNvPr id="6" name="Text Placeholder"/>
          <p:cNvSpPr>
            <a:spLocks noGrp="1"/>
          </p:cNvSpPr>
          <p:nvPr>
            <p:ph type="body" sz="quarter" idx="15" hasCustomPrompt="1"/>
          </p:nvPr>
        </p:nvSpPr>
        <p:spPr bwMode="gray">
          <a:xfrm>
            <a:off x="1" y="1090801"/>
            <a:ext cx="10137600" cy="5329475"/>
          </a:xfrm>
          <a:prstGeom prst="rect">
            <a:avLst/>
          </a:prstGeom>
        </p:spPr>
        <p:txBody>
          <a:bodyPr/>
          <a:lstStyle>
            <a:lvl1pPr>
              <a:defRPr/>
            </a:lvl1pPr>
          </a:lstStyle>
          <a:p>
            <a:pPr lvl="0"/>
            <a:r>
              <a:rPr lang="en-US" noProof="0"/>
              <a:t>Click to add text</a:t>
            </a:r>
          </a:p>
          <a:p>
            <a:pPr lvl="1"/>
            <a:r>
              <a:rPr lang="en-US" noProof="0"/>
              <a:t>Second level</a:t>
            </a:r>
          </a:p>
          <a:p>
            <a:pPr lvl="0"/>
            <a:endParaRPr lang="en-US" noProof="0"/>
          </a:p>
        </p:txBody>
      </p:sp>
      <p:sp>
        <p:nvSpPr>
          <p:cNvPr id="5" name="Title 1"/>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a:t>Click to add title</a:t>
            </a:r>
          </a:p>
        </p:txBody>
      </p:sp>
    </p:spTree>
    <p:extLst>
      <p:ext uri="{BB962C8B-B14F-4D97-AF65-F5344CB8AC3E}">
        <p14:creationId xmlns:p14="http://schemas.microsoft.com/office/powerpoint/2010/main" val="118577539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 pictures">
    <p:spTree>
      <p:nvGrpSpPr>
        <p:cNvPr id="1" name=""/>
        <p:cNvGrpSpPr/>
        <p:nvPr/>
      </p:nvGrpSpPr>
      <p:grpSpPr>
        <a:xfrm>
          <a:off x="0" y="0"/>
          <a:ext cx="0" cy="0"/>
          <a:chOff x="0" y="0"/>
          <a:chExt cx="0" cy="0"/>
        </a:xfrm>
      </p:grpSpPr>
      <p:sp>
        <p:nvSpPr>
          <p:cNvPr id="3" name="Footer Placeholder">
            <a:extLst>
              <a:ext uri="{FF2B5EF4-FFF2-40B4-BE49-F238E27FC236}">
                <a16:creationId xmlns:a16="http://schemas.microsoft.com/office/drawing/2014/main" id="{AF9FEAD5-3A95-43C7-B7DB-35A714945450}"/>
              </a:ext>
            </a:extLst>
          </p:cNvPr>
          <p:cNvSpPr>
            <a:spLocks noGrp="1"/>
          </p:cNvSpPr>
          <p:nvPr>
            <p:ph type="ftr" sz="quarter" idx="12"/>
          </p:nvPr>
        </p:nvSpPr>
        <p:spPr/>
        <p:txBody>
          <a:bodyPr/>
          <a:lstStyle/>
          <a:p>
            <a:r>
              <a:rPr lang="en-US" noProof="0"/>
              <a:t>Footer text</a:t>
            </a:r>
          </a:p>
        </p:txBody>
      </p:sp>
      <p:sp>
        <p:nvSpPr>
          <p:cNvPr id="4" name="Slide Number Placeholder">
            <a:extLst>
              <a:ext uri="{FF2B5EF4-FFF2-40B4-BE49-F238E27FC236}">
                <a16:creationId xmlns:a16="http://schemas.microsoft.com/office/drawing/2014/main" id="{2CCCD6F8-28B9-4BC0-A6CF-1354A6BBF0EA}"/>
              </a:ext>
            </a:extLst>
          </p:cNvPr>
          <p:cNvSpPr>
            <a:spLocks noGrp="1"/>
          </p:cNvSpPr>
          <p:nvPr>
            <p:ph type="sldNum" sz="quarter" idx="13"/>
          </p:nvPr>
        </p:nvSpPr>
        <p:spPr/>
        <p:txBody>
          <a:bodyPr/>
          <a:lstStyle/>
          <a:p>
            <a:fld id="{A930EF64-91C9-4EBD-82F9-3643AB15A28C}" type="slidenum">
              <a:rPr lang="en-US" noProof="0" smtClean="0"/>
              <a:pPr/>
              <a:t>‹#›</a:t>
            </a:fld>
            <a:endParaRPr lang="en-US" noProof="0"/>
          </a:p>
        </p:txBody>
      </p:sp>
      <p:sp>
        <p:nvSpPr>
          <p:cNvPr id="7" name="Picture Placeholder 2"/>
          <p:cNvSpPr>
            <a:spLocks noGrp="1"/>
          </p:cNvSpPr>
          <p:nvPr>
            <p:ph type="pic" sz="quarter" idx="11" hasCustomPrompt="1"/>
          </p:nvPr>
        </p:nvSpPr>
        <p:spPr bwMode="gray">
          <a:xfrm>
            <a:off x="6098400" y="1090800"/>
            <a:ext cx="6098400" cy="57672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a:t>Click on symbol to add picture</a:t>
            </a:r>
          </a:p>
          <a:p>
            <a:endParaRPr lang="en-US" noProof="0"/>
          </a:p>
        </p:txBody>
      </p:sp>
      <p:sp>
        <p:nvSpPr>
          <p:cNvPr id="5" name="Picture Placeholder 1"/>
          <p:cNvSpPr>
            <a:spLocks noGrp="1"/>
          </p:cNvSpPr>
          <p:nvPr>
            <p:ph type="pic" sz="quarter" idx="10" hasCustomPrompt="1"/>
          </p:nvPr>
        </p:nvSpPr>
        <p:spPr bwMode="gray">
          <a:xfrm>
            <a:off x="-7200" y="1090800"/>
            <a:ext cx="6098400" cy="57672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a:t>Click on symbol to add picture</a:t>
            </a:r>
          </a:p>
          <a:p>
            <a:endParaRPr lang="en-US" noProof="0"/>
          </a:p>
        </p:txBody>
      </p:sp>
      <p:sp>
        <p:nvSpPr>
          <p:cNvPr id="2" name="Title"/>
          <p:cNvSpPr>
            <a:spLocks noGrp="1"/>
          </p:cNvSpPr>
          <p:nvPr>
            <p:ph type="title" hasCustomPrompt="1"/>
          </p:nvPr>
        </p:nvSpPr>
        <p:spPr/>
        <p:txBody>
          <a:bodyPr vert="horz" wrap="square" lIns="450000" tIns="144000" rIns="90000" bIns="144000" rtlCol="0" anchor="b" anchorCtr="0">
            <a:spAutoFit/>
          </a:bodyPr>
          <a:lstStyle>
            <a:lvl1pPr>
              <a:defRPr lang="en-US" dirty="0"/>
            </a:lvl1pPr>
          </a:lstStyle>
          <a:p>
            <a:pPr lvl="0"/>
            <a:r>
              <a:rPr lang="en-US" noProof="0"/>
              <a:t>Click to add title</a:t>
            </a:r>
          </a:p>
        </p:txBody>
      </p:sp>
    </p:spTree>
    <p:extLst>
      <p:ext uri="{BB962C8B-B14F-4D97-AF65-F5344CB8AC3E}">
        <p14:creationId xmlns:p14="http://schemas.microsoft.com/office/powerpoint/2010/main" val="345418357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4 pictures">
    <p:spTree>
      <p:nvGrpSpPr>
        <p:cNvPr id="1" name=""/>
        <p:cNvGrpSpPr/>
        <p:nvPr/>
      </p:nvGrpSpPr>
      <p:grpSpPr>
        <a:xfrm>
          <a:off x="0" y="0"/>
          <a:ext cx="0" cy="0"/>
          <a:chOff x="0" y="0"/>
          <a:chExt cx="0" cy="0"/>
        </a:xfrm>
      </p:grpSpPr>
      <p:sp>
        <p:nvSpPr>
          <p:cNvPr id="3" name="Footer Placeholder">
            <a:extLst>
              <a:ext uri="{FF2B5EF4-FFF2-40B4-BE49-F238E27FC236}">
                <a16:creationId xmlns:a16="http://schemas.microsoft.com/office/drawing/2014/main" id="{9209FD55-FA07-444B-A15E-1DF999425FDD}"/>
              </a:ext>
            </a:extLst>
          </p:cNvPr>
          <p:cNvSpPr>
            <a:spLocks noGrp="1"/>
          </p:cNvSpPr>
          <p:nvPr>
            <p:ph type="ftr" sz="quarter" idx="14"/>
          </p:nvPr>
        </p:nvSpPr>
        <p:spPr/>
        <p:txBody>
          <a:bodyPr/>
          <a:lstStyle/>
          <a:p>
            <a:r>
              <a:rPr lang="en-US" noProof="0"/>
              <a:t>Footer text</a:t>
            </a:r>
          </a:p>
        </p:txBody>
      </p:sp>
      <p:sp>
        <p:nvSpPr>
          <p:cNvPr id="4" name="Slide Number Placeholder">
            <a:extLst>
              <a:ext uri="{FF2B5EF4-FFF2-40B4-BE49-F238E27FC236}">
                <a16:creationId xmlns:a16="http://schemas.microsoft.com/office/drawing/2014/main" id="{A3C92518-CBDC-4A28-AD37-4D9787D4DC5E}"/>
              </a:ext>
            </a:extLst>
          </p:cNvPr>
          <p:cNvSpPr>
            <a:spLocks noGrp="1"/>
          </p:cNvSpPr>
          <p:nvPr>
            <p:ph type="sldNum" sz="quarter" idx="15"/>
          </p:nvPr>
        </p:nvSpPr>
        <p:spPr/>
        <p:txBody>
          <a:bodyPr/>
          <a:lstStyle/>
          <a:p>
            <a:fld id="{A930EF64-91C9-4EBD-82F9-3643AB15A28C}" type="slidenum">
              <a:rPr lang="en-US" noProof="0" smtClean="0"/>
              <a:pPr/>
              <a:t>‹#›</a:t>
            </a:fld>
            <a:endParaRPr lang="en-US" noProof="0"/>
          </a:p>
        </p:txBody>
      </p:sp>
      <p:sp>
        <p:nvSpPr>
          <p:cNvPr id="11" name="Picture Placeholder 4"/>
          <p:cNvSpPr>
            <a:spLocks noGrp="1"/>
          </p:cNvSpPr>
          <p:nvPr>
            <p:ph type="pic" sz="quarter" idx="13" hasCustomPrompt="1"/>
          </p:nvPr>
        </p:nvSpPr>
        <p:spPr bwMode="gray">
          <a:xfrm>
            <a:off x="6098400" y="3981600"/>
            <a:ext cx="6098400" cy="28836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a:t>Click on symbol to add picture</a:t>
            </a:r>
          </a:p>
          <a:p>
            <a:endParaRPr lang="en-US" noProof="0"/>
          </a:p>
        </p:txBody>
      </p:sp>
      <p:sp>
        <p:nvSpPr>
          <p:cNvPr id="10" name="Picture Placeholder 3"/>
          <p:cNvSpPr>
            <a:spLocks noGrp="1"/>
          </p:cNvSpPr>
          <p:nvPr>
            <p:ph type="pic" sz="quarter" idx="12" hasCustomPrompt="1"/>
          </p:nvPr>
        </p:nvSpPr>
        <p:spPr bwMode="gray">
          <a:xfrm>
            <a:off x="-7200" y="3981600"/>
            <a:ext cx="6098400" cy="28836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a:t>Click on symbol to add picture</a:t>
            </a:r>
          </a:p>
          <a:p>
            <a:endParaRPr lang="en-US" noProof="0"/>
          </a:p>
        </p:txBody>
      </p:sp>
      <p:sp>
        <p:nvSpPr>
          <p:cNvPr id="9" name="Picture Placeholder 2"/>
          <p:cNvSpPr>
            <a:spLocks noGrp="1"/>
          </p:cNvSpPr>
          <p:nvPr>
            <p:ph type="pic" sz="quarter" idx="11" hasCustomPrompt="1"/>
          </p:nvPr>
        </p:nvSpPr>
        <p:spPr bwMode="gray">
          <a:xfrm>
            <a:off x="6098400" y="1090800"/>
            <a:ext cx="6098400" cy="28836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a:t>Click on symbol to add picture</a:t>
            </a:r>
          </a:p>
          <a:p>
            <a:endParaRPr lang="en-US" noProof="0"/>
          </a:p>
        </p:txBody>
      </p:sp>
      <p:sp>
        <p:nvSpPr>
          <p:cNvPr id="7" name="Picture Placeholder 1"/>
          <p:cNvSpPr>
            <a:spLocks noGrp="1"/>
          </p:cNvSpPr>
          <p:nvPr>
            <p:ph type="pic" sz="quarter" idx="10" hasCustomPrompt="1"/>
          </p:nvPr>
        </p:nvSpPr>
        <p:spPr bwMode="gray">
          <a:xfrm>
            <a:off x="-7200" y="1090800"/>
            <a:ext cx="6098400" cy="28836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a:t>Click on symbol to add picture</a:t>
            </a:r>
          </a:p>
          <a:p>
            <a:endParaRPr lang="en-US" noProof="0"/>
          </a:p>
        </p:txBody>
      </p:sp>
      <p:sp>
        <p:nvSpPr>
          <p:cNvPr id="2" name="Title"/>
          <p:cNvSpPr>
            <a:spLocks noGrp="1"/>
          </p:cNvSpPr>
          <p:nvPr>
            <p:ph type="title" hasCustomPrompt="1"/>
          </p:nvPr>
        </p:nvSpPr>
        <p:spPr/>
        <p:txBody>
          <a:bodyPr vert="horz" wrap="square" lIns="450000" tIns="144000" rIns="90000" bIns="144000" rtlCol="0" anchor="b" anchorCtr="0">
            <a:spAutoFit/>
          </a:bodyPr>
          <a:lstStyle>
            <a:lvl1pPr>
              <a:defRPr lang="en-US" dirty="0"/>
            </a:lvl1pPr>
          </a:lstStyle>
          <a:p>
            <a:pPr lvl="0"/>
            <a:r>
              <a:rPr lang="en-US" noProof="0"/>
              <a:t>Click to add title</a:t>
            </a:r>
          </a:p>
        </p:txBody>
      </p:sp>
    </p:spTree>
    <p:extLst>
      <p:ext uri="{BB962C8B-B14F-4D97-AF65-F5344CB8AC3E}">
        <p14:creationId xmlns:p14="http://schemas.microsoft.com/office/powerpoint/2010/main" val="39181446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for Speaker – Version 1">
    <p:spTree>
      <p:nvGrpSpPr>
        <p:cNvPr id="1" name=""/>
        <p:cNvGrpSpPr/>
        <p:nvPr/>
      </p:nvGrpSpPr>
      <p:grpSpPr>
        <a:xfrm>
          <a:off x="0" y="0"/>
          <a:ext cx="0" cy="0"/>
          <a:chOff x="0" y="0"/>
          <a:chExt cx="0" cy="0"/>
        </a:xfrm>
      </p:grpSpPr>
      <p:sp>
        <p:nvSpPr>
          <p:cNvPr id="8" name="Footer Placeholder">
            <a:extLst>
              <a:ext uri="{FF2B5EF4-FFF2-40B4-BE49-F238E27FC236}">
                <a16:creationId xmlns:a16="http://schemas.microsoft.com/office/drawing/2014/main" id="{A1007D3D-C5EC-4571-BE1C-06654C5B83FD}"/>
              </a:ext>
            </a:extLst>
          </p:cNvPr>
          <p:cNvSpPr>
            <a:spLocks noGrp="1"/>
          </p:cNvSpPr>
          <p:nvPr>
            <p:ph type="ftr" sz="quarter" idx="11"/>
          </p:nvPr>
        </p:nvSpPr>
        <p:spPr/>
        <p:txBody>
          <a:bodyPr/>
          <a:lstStyle/>
          <a:p>
            <a:r>
              <a:rPr lang="en-US" noProof="0"/>
              <a:t>Footer text</a:t>
            </a:r>
          </a:p>
        </p:txBody>
      </p:sp>
      <p:sp>
        <p:nvSpPr>
          <p:cNvPr id="10" name="Slide Number Placeholder">
            <a:extLst>
              <a:ext uri="{FF2B5EF4-FFF2-40B4-BE49-F238E27FC236}">
                <a16:creationId xmlns:a16="http://schemas.microsoft.com/office/drawing/2014/main" id="{4B4F1309-657C-418A-9A8B-219278A7A6FB}"/>
              </a:ext>
            </a:extLst>
          </p:cNvPr>
          <p:cNvSpPr>
            <a:spLocks noGrp="1"/>
          </p:cNvSpPr>
          <p:nvPr>
            <p:ph type="sldNum" sz="quarter" idx="12"/>
          </p:nvPr>
        </p:nvSpPr>
        <p:spPr/>
        <p:txBody>
          <a:bodyPr/>
          <a:lstStyle/>
          <a:p>
            <a:fld id="{A930EF64-91C9-4EBD-82F9-3643AB15A28C}" type="slidenum">
              <a:rPr lang="en-US" noProof="0" smtClean="0"/>
              <a:pPr/>
              <a:t>‹#›</a:t>
            </a:fld>
            <a:endParaRPr lang="en-US" noProof="0"/>
          </a:p>
        </p:txBody>
      </p:sp>
      <p:pic>
        <p:nvPicPr>
          <p:cNvPr id="9" name="Title Pictur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090800"/>
            <a:ext cx="12202668" cy="5769864"/>
          </a:xfrm>
          <a:prstGeom prst="rect">
            <a:avLst/>
          </a:prstGeom>
          <a:ln w="6350">
            <a:solidFill>
              <a:schemeClr val="bg1">
                <a:lumMod val="95000"/>
              </a:schemeClr>
            </a:solidFill>
            <a:miter lim="800000"/>
          </a:ln>
        </p:spPr>
      </p:pic>
      <p:sp>
        <p:nvSpPr>
          <p:cNvPr id="3" name="Text Placeholder">
            <a:extLst>
              <a:ext uri="{FF2B5EF4-FFF2-40B4-BE49-F238E27FC236}">
                <a16:creationId xmlns:a16="http://schemas.microsoft.com/office/drawing/2014/main" id="{BEB3C114-D938-41BB-B3A2-9312262D642E}"/>
              </a:ext>
            </a:extLst>
          </p:cNvPr>
          <p:cNvSpPr>
            <a:spLocks noGrp="1"/>
          </p:cNvSpPr>
          <p:nvPr>
            <p:ph type="body" sz="quarter" idx="10" hasCustomPrompt="1"/>
          </p:nvPr>
        </p:nvSpPr>
        <p:spPr>
          <a:xfrm>
            <a:off x="0" y="1089025"/>
            <a:ext cx="6098400" cy="5772150"/>
          </a:xfrm>
          <a:solidFill>
            <a:schemeClr val="bg1">
              <a:alpha val="75000"/>
            </a:schemeClr>
          </a:solidFill>
        </p:spPr>
        <p:txBody>
          <a:bodyPr/>
          <a:lstStyle>
            <a:lvl1pPr>
              <a:defRPr/>
            </a:lvl1pPr>
          </a:lstStyle>
          <a:p>
            <a:pPr lvl="0"/>
            <a:r>
              <a:rPr lang="en-US" noProof="0"/>
              <a:t>Speaker name </a:t>
            </a:r>
            <a:br>
              <a:rPr lang="en-US" noProof="0"/>
            </a:br>
            <a:r>
              <a:rPr lang="en-US" noProof="0"/>
              <a:t>Department</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 name="Title">
            <a:extLst>
              <a:ext uri="{FF2B5EF4-FFF2-40B4-BE49-F238E27FC236}">
                <a16:creationId xmlns:a16="http://schemas.microsoft.com/office/drawing/2014/main" id="{1BEF4B5F-8F3C-41F6-887A-1CA15C7A5BC9}"/>
              </a:ext>
            </a:extLst>
          </p:cNvPr>
          <p:cNvSpPr>
            <a:spLocks noGrp="1"/>
          </p:cNvSpPr>
          <p:nvPr>
            <p:ph type="title"/>
          </p:nvPr>
        </p:nvSpPr>
        <p:spPr/>
        <p:txBody>
          <a:bodyPr/>
          <a:lstStyle/>
          <a:p>
            <a:r>
              <a:rPr lang="en-US" noProof="0"/>
              <a:t>Click to edit Master title style</a:t>
            </a:r>
          </a:p>
        </p:txBody>
      </p:sp>
    </p:spTree>
    <p:extLst>
      <p:ext uri="{BB962C8B-B14F-4D97-AF65-F5344CB8AC3E}">
        <p14:creationId xmlns:p14="http://schemas.microsoft.com/office/powerpoint/2010/main" val="1432342556"/>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6 pictures">
    <p:spTree>
      <p:nvGrpSpPr>
        <p:cNvPr id="1" name=""/>
        <p:cNvGrpSpPr/>
        <p:nvPr/>
      </p:nvGrpSpPr>
      <p:grpSpPr>
        <a:xfrm>
          <a:off x="0" y="0"/>
          <a:ext cx="0" cy="0"/>
          <a:chOff x="0" y="0"/>
          <a:chExt cx="0" cy="0"/>
        </a:xfrm>
      </p:grpSpPr>
      <p:sp>
        <p:nvSpPr>
          <p:cNvPr id="3" name="Footer Placeholder">
            <a:extLst>
              <a:ext uri="{FF2B5EF4-FFF2-40B4-BE49-F238E27FC236}">
                <a16:creationId xmlns:a16="http://schemas.microsoft.com/office/drawing/2014/main" id="{010A4CBC-CA71-4748-BD7B-CA5DBB0A480A}"/>
              </a:ext>
            </a:extLst>
          </p:cNvPr>
          <p:cNvSpPr>
            <a:spLocks noGrp="1"/>
          </p:cNvSpPr>
          <p:nvPr>
            <p:ph type="ftr" sz="quarter" idx="16"/>
          </p:nvPr>
        </p:nvSpPr>
        <p:spPr/>
        <p:txBody>
          <a:bodyPr/>
          <a:lstStyle/>
          <a:p>
            <a:r>
              <a:rPr lang="en-US" noProof="0"/>
              <a:t>Footer text</a:t>
            </a:r>
          </a:p>
        </p:txBody>
      </p:sp>
      <p:sp>
        <p:nvSpPr>
          <p:cNvPr id="4" name="Slide Number Placeholder">
            <a:extLst>
              <a:ext uri="{FF2B5EF4-FFF2-40B4-BE49-F238E27FC236}">
                <a16:creationId xmlns:a16="http://schemas.microsoft.com/office/drawing/2014/main" id="{B9452A79-03F3-4ADC-BA22-73980563DB6D}"/>
              </a:ext>
            </a:extLst>
          </p:cNvPr>
          <p:cNvSpPr>
            <a:spLocks noGrp="1"/>
          </p:cNvSpPr>
          <p:nvPr>
            <p:ph type="sldNum" sz="quarter" idx="17"/>
          </p:nvPr>
        </p:nvSpPr>
        <p:spPr/>
        <p:txBody>
          <a:bodyPr/>
          <a:lstStyle/>
          <a:p>
            <a:fld id="{A930EF64-91C9-4EBD-82F9-3643AB15A28C}" type="slidenum">
              <a:rPr lang="en-US" noProof="0" smtClean="0"/>
              <a:pPr/>
              <a:t>‹#›</a:t>
            </a:fld>
            <a:endParaRPr lang="en-US" noProof="0"/>
          </a:p>
        </p:txBody>
      </p:sp>
      <p:sp>
        <p:nvSpPr>
          <p:cNvPr id="10" name="Picture Placeholder 6"/>
          <p:cNvSpPr>
            <a:spLocks noGrp="1"/>
          </p:cNvSpPr>
          <p:nvPr>
            <p:ph type="pic" sz="quarter" idx="15" hasCustomPrompt="1"/>
          </p:nvPr>
        </p:nvSpPr>
        <p:spPr bwMode="gray">
          <a:xfrm>
            <a:off x="8136000" y="3981600"/>
            <a:ext cx="4065600" cy="28836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a:t>Click on symbol to add picture</a:t>
            </a:r>
          </a:p>
          <a:p>
            <a:endParaRPr lang="en-US" noProof="0"/>
          </a:p>
        </p:txBody>
      </p:sp>
      <p:sp>
        <p:nvSpPr>
          <p:cNvPr id="15" name="Picture Placeholder 5"/>
          <p:cNvSpPr>
            <a:spLocks noGrp="1"/>
          </p:cNvSpPr>
          <p:nvPr>
            <p:ph type="pic" sz="quarter" idx="14" hasCustomPrompt="1"/>
          </p:nvPr>
        </p:nvSpPr>
        <p:spPr bwMode="gray">
          <a:xfrm>
            <a:off x="4063200" y="3981600"/>
            <a:ext cx="4065600" cy="28836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a:t>Click on symbol to add picture</a:t>
            </a:r>
          </a:p>
          <a:p>
            <a:endParaRPr lang="en-US" noProof="0"/>
          </a:p>
        </p:txBody>
      </p:sp>
      <p:sp>
        <p:nvSpPr>
          <p:cNvPr id="14" name="Picture Placeholder 4"/>
          <p:cNvSpPr>
            <a:spLocks noGrp="1"/>
          </p:cNvSpPr>
          <p:nvPr>
            <p:ph type="pic" sz="quarter" idx="13" hasCustomPrompt="1"/>
          </p:nvPr>
        </p:nvSpPr>
        <p:spPr bwMode="gray">
          <a:xfrm>
            <a:off x="-7200" y="3981600"/>
            <a:ext cx="4065600" cy="28836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dirty="0"/>
              <a:t>Click on symbol to add picture</a:t>
            </a:r>
          </a:p>
          <a:p>
            <a:endParaRPr lang="en-US" noProof="0" dirty="0"/>
          </a:p>
        </p:txBody>
      </p:sp>
      <p:sp>
        <p:nvSpPr>
          <p:cNvPr id="11" name="Picture Placeholder 3"/>
          <p:cNvSpPr>
            <a:spLocks noGrp="1"/>
          </p:cNvSpPr>
          <p:nvPr>
            <p:ph type="pic" sz="quarter" idx="12" hasCustomPrompt="1"/>
          </p:nvPr>
        </p:nvSpPr>
        <p:spPr bwMode="gray">
          <a:xfrm>
            <a:off x="8136000" y="1090800"/>
            <a:ext cx="4065600" cy="28836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a:t>Click on symbol to add picture</a:t>
            </a:r>
          </a:p>
          <a:p>
            <a:endParaRPr lang="en-US" noProof="0"/>
          </a:p>
        </p:txBody>
      </p:sp>
      <p:sp>
        <p:nvSpPr>
          <p:cNvPr id="13" name="Picture Placeholder 2"/>
          <p:cNvSpPr>
            <a:spLocks noGrp="1"/>
          </p:cNvSpPr>
          <p:nvPr>
            <p:ph type="pic" sz="quarter" idx="11" hasCustomPrompt="1"/>
          </p:nvPr>
        </p:nvSpPr>
        <p:spPr bwMode="gray">
          <a:xfrm>
            <a:off x="4063200" y="1090800"/>
            <a:ext cx="4065600" cy="28836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dirty="0"/>
              <a:t>Click on symbol to add picture</a:t>
            </a:r>
          </a:p>
          <a:p>
            <a:endParaRPr lang="en-US" noProof="0" dirty="0"/>
          </a:p>
        </p:txBody>
      </p:sp>
      <p:sp>
        <p:nvSpPr>
          <p:cNvPr id="12" name="Picture Placeholder 1"/>
          <p:cNvSpPr>
            <a:spLocks noGrp="1"/>
          </p:cNvSpPr>
          <p:nvPr>
            <p:ph type="pic" sz="quarter" idx="10" hasCustomPrompt="1"/>
          </p:nvPr>
        </p:nvSpPr>
        <p:spPr bwMode="gray">
          <a:xfrm>
            <a:off x="-7200" y="1090800"/>
            <a:ext cx="4065600" cy="28836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dirty="0"/>
              <a:t>Click on symbol to add picture</a:t>
            </a:r>
          </a:p>
          <a:p>
            <a:endParaRPr lang="en-US" noProof="0" dirty="0"/>
          </a:p>
        </p:txBody>
      </p:sp>
      <p:sp>
        <p:nvSpPr>
          <p:cNvPr id="2" name="Title"/>
          <p:cNvSpPr>
            <a:spLocks noGrp="1"/>
          </p:cNvSpPr>
          <p:nvPr>
            <p:ph type="title" hasCustomPrompt="1"/>
          </p:nvPr>
        </p:nvSpPr>
        <p:spPr/>
        <p:txBody>
          <a:bodyPr vert="horz" wrap="square" lIns="450000" tIns="144000" rIns="90000" bIns="144000" rtlCol="0" anchor="b" anchorCtr="0">
            <a:spAutoFit/>
          </a:bodyPr>
          <a:lstStyle>
            <a:lvl1pPr>
              <a:defRPr lang="en-US" dirty="0"/>
            </a:lvl1pPr>
          </a:lstStyle>
          <a:p>
            <a:pPr lvl="0"/>
            <a:r>
              <a:rPr lang="en-US" noProof="0"/>
              <a:t>Click to add title</a:t>
            </a:r>
          </a:p>
        </p:txBody>
      </p:sp>
    </p:spTree>
    <p:extLst>
      <p:ext uri="{BB962C8B-B14F-4D97-AF65-F5344CB8AC3E}">
        <p14:creationId xmlns:p14="http://schemas.microsoft.com/office/powerpoint/2010/main" val="337136308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9 pictures">
    <p:spTree>
      <p:nvGrpSpPr>
        <p:cNvPr id="1" name=""/>
        <p:cNvGrpSpPr/>
        <p:nvPr/>
      </p:nvGrpSpPr>
      <p:grpSpPr>
        <a:xfrm>
          <a:off x="0" y="0"/>
          <a:ext cx="0" cy="0"/>
          <a:chOff x="0" y="0"/>
          <a:chExt cx="0" cy="0"/>
        </a:xfrm>
      </p:grpSpPr>
      <p:sp>
        <p:nvSpPr>
          <p:cNvPr id="2" name="Footer Placeholder">
            <a:extLst>
              <a:ext uri="{FF2B5EF4-FFF2-40B4-BE49-F238E27FC236}">
                <a16:creationId xmlns:a16="http://schemas.microsoft.com/office/drawing/2014/main" id="{3B7F431F-6C16-4EAF-9D55-96329CEFBE38}"/>
              </a:ext>
            </a:extLst>
          </p:cNvPr>
          <p:cNvSpPr>
            <a:spLocks noGrp="1"/>
          </p:cNvSpPr>
          <p:nvPr>
            <p:ph type="ftr" sz="quarter" idx="19"/>
          </p:nvPr>
        </p:nvSpPr>
        <p:spPr/>
        <p:txBody>
          <a:bodyPr/>
          <a:lstStyle/>
          <a:p>
            <a:r>
              <a:rPr lang="en-US" noProof="0"/>
              <a:t>Footer text</a:t>
            </a:r>
          </a:p>
        </p:txBody>
      </p:sp>
      <p:sp>
        <p:nvSpPr>
          <p:cNvPr id="3" name="Slide Number Placeholder">
            <a:extLst>
              <a:ext uri="{FF2B5EF4-FFF2-40B4-BE49-F238E27FC236}">
                <a16:creationId xmlns:a16="http://schemas.microsoft.com/office/drawing/2014/main" id="{5BE701F0-2D10-4EB7-BFE4-BEEC39397E96}"/>
              </a:ext>
            </a:extLst>
          </p:cNvPr>
          <p:cNvSpPr>
            <a:spLocks noGrp="1"/>
          </p:cNvSpPr>
          <p:nvPr>
            <p:ph type="sldNum" sz="quarter" idx="20"/>
          </p:nvPr>
        </p:nvSpPr>
        <p:spPr/>
        <p:txBody>
          <a:bodyPr/>
          <a:lstStyle/>
          <a:p>
            <a:fld id="{A930EF64-91C9-4EBD-82F9-3643AB15A28C}" type="slidenum">
              <a:rPr lang="en-US" noProof="0" smtClean="0"/>
              <a:pPr/>
              <a:t>‹#›</a:t>
            </a:fld>
            <a:endParaRPr lang="en-US" noProof="0"/>
          </a:p>
        </p:txBody>
      </p:sp>
      <p:sp>
        <p:nvSpPr>
          <p:cNvPr id="20" name="Picture Placeholder 9"/>
          <p:cNvSpPr>
            <a:spLocks noGrp="1"/>
          </p:cNvSpPr>
          <p:nvPr>
            <p:ph type="pic" sz="quarter" idx="18" hasCustomPrompt="1"/>
          </p:nvPr>
        </p:nvSpPr>
        <p:spPr bwMode="gray">
          <a:xfrm>
            <a:off x="8136000" y="4950000"/>
            <a:ext cx="4065600" cy="19224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a:t>Click on symbol to add picture</a:t>
            </a:r>
          </a:p>
          <a:p>
            <a:endParaRPr lang="en-US" noProof="0"/>
          </a:p>
        </p:txBody>
      </p:sp>
      <p:sp>
        <p:nvSpPr>
          <p:cNvPr id="19" name="Picture Placeholder 8"/>
          <p:cNvSpPr>
            <a:spLocks noGrp="1"/>
          </p:cNvSpPr>
          <p:nvPr>
            <p:ph type="pic" sz="quarter" idx="17" hasCustomPrompt="1"/>
          </p:nvPr>
        </p:nvSpPr>
        <p:spPr bwMode="gray">
          <a:xfrm>
            <a:off x="4064400" y="4950000"/>
            <a:ext cx="4065600" cy="19224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a:t>Click on symbol to add picture</a:t>
            </a:r>
          </a:p>
          <a:p>
            <a:endParaRPr lang="en-US" noProof="0"/>
          </a:p>
        </p:txBody>
      </p:sp>
      <p:sp>
        <p:nvSpPr>
          <p:cNvPr id="18" name="Picture Placeholder 7"/>
          <p:cNvSpPr>
            <a:spLocks noGrp="1"/>
          </p:cNvSpPr>
          <p:nvPr>
            <p:ph type="pic" sz="quarter" idx="16" hasCustomPrompt="1"/>
          </p:nvPr>
        </p:nvSpPr>
        <p:spPr bwMode="gray">
          <a:xfrm>
            <a:off x="-7200" y="4950000"/>
            <a:ext cx="4065600" cy="19224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a:t>Click on symbol to add picture</a:t>
            </a:r>
          </a:p>
          <a:p>
            <a:endParaRPr lang="en-US" noProof="0"/>
          </a:p>
        </p:txBody>
      </p:sp>
      <p:sp>
        <p:nvSpPr>
          <p:cNvPr id="17" name="Picture Placeholder 6"/>
          <p:cNvSpPr>
            <a:spLocks noGrp="1"/>
          </p:cNvSpPr>
          <p:nvPr>
            <p:ph type="pic" sz="quarter" idx="15" hasCustomPrompt="1"/>
          </p:nvPr>
        </p:nvSpPr>
        <p:spPr bwMode="gray">
          <a:xfrm>
            <a:off x="8136000" y="3020400"/>
            <a:ext cx="4065600" cy="19224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a:t>Click on symbol to add picture</a:t>
            </a:r>
          </a:p>
          <a:p>
            <a:endParaRPr lang="en-US" noProof="0"/>
          </a:p>
        </p:txBody>
      </p:sp>
      <p:sp>
        <p:nvSpPr>
          <p:cNvPr id="16" name="Picture Placeholder 5"/>
          <p:cNvSpPr>
            <a:spLocks noGrp="1"/>
          </p:cNvSpPr>
          <p:nvPr>
            <p:ph type="pic" sz="quarter" idx="14" hasCustomPrompt="1"/>
          </p:nvPr>
        </p:nvSpPr>
        <p:spPr bwMode="gray">
          <a:xfrm>
            <a:off x="4064400" y="3020400"/>
            <a:ext cx="4065600" cy="1922400"/>
          </a:xfrm>
          <a:prstGeom prst="rect">
            <a:avLst/>
          </a:prstGeom>
          <a:ln w="6350">
            <a:solidFill>
              <a:schemeClr val="bg1">
                <a:lumMod val="95000"/>
              </a:schemeClr>
            </a:solidFill>
            <a:miter lim="800000"/>
          </a:ln>
        </p:spPr>
        <p:txBody>
          <a:bodyPr/>
          <a:lstStyle>
            <a:lvl1pPr marL="0" indent="0">
              <a:buNone/>
              <a:defRPr/>
            </a:lvl1pPr>
          </a:lstStyle>
          <a:p>
            <a:r>
              <a:rPr lang="en-US" noProof="0"/>
              <a:t>Click on symbol to add picture</a:t>
            </a:r>
          </a:p>
        </p:txBody>
      </p:sp>
      <p:sp>
        <p:nvSpPr>
          <p:cNvPr id="15" name="Picture Placeholder 4"/>
          <p:cNvSpPr>
            <a:spLocks noGrp="1"/>
          </p:cNvSpPr>
          <p:nvPr>
            <p:ph type="pic" sz="quarter" idx="13" hasCustomPrompt="1"/>
          </p:nvPr>
        </p:nvSpPr>
        <p:spPr bwMode="gray">
          <a:xfrm>
            <a:off x="-7200" y="3020400"/>
            <a:ext cx="4065600" cy="19224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dirty="0"/>
              <a:t>Click on symbol to add picture</a:t>
            </a:r>
          </a:p>
          <a:p>
            <a:endParaRPr lang="en-US" noProof="0" dirty="0"/>
          </a:p>
        </p:txBody>
      </p:sp>
      <p:sp>
        <p:nvSpPr>
          <p:cNvPr id="14" name="Picture Placeholder 3"/>
          <p:cNvSpPr>
            <a:spLocks noGrp="1"/>
          </p:cNvSpPr>
          <p:nvPr>
            <p:ph type="pic" sz="quarter" idx="12" hasCustomPrompt="1"/>
          </p:nvPr>
        </p:nvSpPr>
        <p:spPr bwMode="gray">
          <a:xfrm>
            <a:off x="8136000" y="1090800"/>
            <a:ext cx="4065600" cy="19224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dirty="0"/>
              <a:t>Click on symbol to add picture</a:t>
            </a:r>
          </a:p>
          <a:p>
            <a:endParaRPr lang="en-US" noProof="0" dirty="0"/>
          </a:p>
        </p:txBody>
      </p:sp>
      <p:sp>
        <p:nvSpPr>
          <p:cNvPr id="13" name="Picture Placeholder 2"/>
          <p:cNvSpPr>
            <a:spLocks noGrp="1"/>
          </p:cNvSpPr>
          <p:nvPr>
            <p:ph type="pic" sz="quarter" idx="11" hasCustomPrompt="1"/>
          </p:nvPr>
        </p:nvSpPr>
        <p:spPr bwMode="gray">
          <a:xfrm>
            <a:off x="4064400" y="1090800"/>
            <a:ext cx="4065600" cy="19224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dirty="0"/>
              <a:t>Click on symbol to add picture</a:t>
            </a:r>
          </a:p>
          <a:p>
            <a:endParaRPr lang="en-US" noProof="0" dirty="0"/>
          </a:p>
        </p:txBody>
      </p:sp>
      <p:sp>
        <p:nvSpPr>
          <p:cNvPr id="12" name="Picture Placeholder 1"/>
          <p:cNvSpPr>
            <a:spLocks noGrp="1"/>
          </p:cNvSpPr>
          <p:nvPr>
            <p:ph type="pic" sz="quarter" idx="10" hasCustomPrompt="1"/>
          </p:nvPr>
        </p:nvSpPr>
        <p:spPr bwMode="gray">
          <a:xfrm>
            <a:off x="-7200" y="1090800"/>
            <a:ext cx="4065600" cy="19224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dirty="0"/>
              <a:t>Click on symbol to add picture</a:t>
            </a:r>
          </a:p>
          <a:p>
            <a:endParaRPr lang="en-US" noProof="0" dirty="0"/>
          </a:p>
        </p:txBody>
      </p:sp>
      <p:sp>
        <p:nvSpPr>
          <p:cNvPr id="6" name="Title"/>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a:t>Click to add title</a:t>
            </a:r>
          </a:p>
        </p:txBody>
      </p:sp>
    </p:spTree>
    <p:extLst>
      <p:ext uri="{BB962C8B-B14F-4D97-AF65-F5344CB8AC3E}">
        <p14:creationId xmlns:p14="http://schemas.microsoft.com/office/powerpoint/2010/main" val="293543800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sp>
        <p:nvSpPr>
          <p:cNvPr id="2" name="Black"/>
          <p:cNvSpPr/>
          <p:nvPr userDrawn="1"/>
        </p:nvSpPr>
        <p:spPr bwMode="ltGray">
          <a:xfrm>
            <a:off x="-1" y="0"/>
            <a:ext cx="12192001" cy="6858000"/>
          </a:xfrm>
          <a:prstGeom prst="rect">
            <a:avLst/>
          </a:prstGeom>
          <a:solidFill>
            <a:schemeClr val="tx1"/>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234000" rtlCol="0" anchor="ctr"/>
          <a:lstStyle/>
          <a:p>
            <a:pPr algn="ctr"/>
            <a:endParaRPr lang="en-US" sz="2200" dirty="0">
              <a:solidFill>
                <a:schemeClr val="bg1"/>
              </a:solidFill>
              <a:latin typeface="Arial" pitchFamily="34" charset="0"/>
              <a:cs typeface="Arial" pitchFamily="34" charset="0"/>
            </a:endParaRPr>
          </a:p>
        </p:txBody>
      </p:sp>
      <p:sp>
        <p:nvSpPr>
          <p:cNvPr id="4" name="Footer Placeholder">
            <a:extLst>
              <a:ext uri="{FF2B5EF4-FFF2-40B4-BE49-F238E27FC236}">
                <a16:creationId xmlns:a16="http://schemas.microsoft.com/office/drawing/2014/main" id="{22B7274A-E314-4ED9-80AF-92D22D8B8AB2}"/>
              </a:ext>
            </a:extLst>
          </p:cNvPr>
          <p:cNvSpPr>
            <a:spLocks noGrp="1"/>
          </p:cNvSpPr>
          <p:nvPr>
            <p:ph type="ftr" sz="quarter" idx="18"/>
          </p:nvPr>
        </p:nvSpPr>
        <p:spPr/>
        <p:txBody>
          <a:bodyPr/>
          <a:lstStyle/>
          <a:p>
            <a:r>
              <a:rPr lang="en-US" dirty="0"/>
              <a:t>Footer text</a:t>
            </a:r>
          </a:p>
        </p:txBody>
      </p:sp>
      <p:sp>
        <p:nvSpPr>
          <p:cNvPr id="5" name="Slide Number Placeholder">
            <a:extLst>
              <a:ext uri="{FF2B5EF4-FFF2-40B4-BE49-F238E27FC236}">
                <a16:creationId xmlns:a16="http://schemas.microsoft.com/office/drawing/2014/main" id="{BC03AE38-4298-4D83-888D-DAB5D4938648}"/>
              </a:ext>
            </a:extLst>
          </p:cNvPr>
          <p:cNvSpPr>
            <a:spLocks noGrp="1"/>
          </p:cNvSpPr>
          <p:nvPr>
            <p:ph type="sldNum" sz="quarter" idx="19"/>
          </p:nvPr>
        </p:nvSpPr>
        <p:spPr/>
        <p:txBody>
          <a:bodyPr/>
          <a:lstStyle/>
          <a:p>
            <a:fld id="{A930EF64-91C9-4EBD-82F9-3643AB15A28C}" type="slidenum">
              <a:rPr lang="en-US" smtClean="0"/>
              <a:pPr/>
              <a:t>‹#›</a:t>
            </a:fld>
            <a:endParaRPr lang="en-US" dirty="0"/>
          </a:p>
        </p:txBody>
      </p:sp>
      <p:sp>
        <p:nvSpPr>
          <p:cNvPr id="3" name="Media Placeholder"/>
          <p:cNvSpPr>
            <a:spLocks noGrp="1"/>
          </p:cNvSpPr>
          <p:nvPr>
            <p:ph type="media" sz="quarter" idx="17" hasCustomPrompt="1"/>
          </p:nvPr>
        </p:nvSpPr>
        <p:spPr bwMode="white">
          <a:xfrm>
            <a:off x="-1" y="0"/>
            <a:ext cx="12193200" cy="6856226"/>
          </a:xfrm>
          <a:prstGeom prst="rect">
            <a:avLst/>
          </a:prstGeom>
        </p:spPr>
        <p:txBody>
          <a:bodyPr/>
          <a:lstStyle>
            <a:lvl1pPr marL="0" indent="0">
              <a:buNone/>
              <a:defRPr>
                <a:solidFill>
                  <a:schemeClr val="bg1"/>
                </a:solidFill>
              </a:defRPr>
            </a:lvl1pPr>
          </a:lstStyle>
          <a:p>
            <a:r>
              <a:rPr lang="en-US" noProof="0" dirty="0"/>
              <a:t>Click on symbol to add v</a:t>
            </a:r>
            <a:r>
              <a:rPr lang="en-US" dirty="0" err="1"/>
              <a:t>ideo</a:t>
            </a:r>
            <a:r>
              <a:rPr lang="en-US" dirty="0"/>
              <a:t> in 16:9 </a:t>
            </a:r>
            <a:r>
              <a:rPr lang="en-US" dirty="0" err="1"/>
              <a:t>format</a:t>
            </a:r>
            <a:endParaRPr lang="en-US" dirty="0"/>
          </a:p>
        </p:txBody>
      </p:sp>
    </p:spTree>
    <p:extLst>
      <p:ext uri="{BB962C8B-B14F-4D97-AF65-F5344CB8AC3E}">
        <p14:creationId xmlns:p14="http://schemas.microsoft.com/office/powerpoint/2010/main" val="21051875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Graphics">
    <p:spTree>
      <p:nvGrpSpPr>
        <p:cNvPr id="1" name=""/>
        <p:cNvGrpSpPr/>
        <p:nvPr/>
      </p:nvGrpSpPr>
      <p:grpSpPr>
        <a:xfrm>
          <a:off x="0" y="0"/>
          <a:ext cx="0" cy="0"/>
          <a:chOff x="0" y="0"/>
          <a:chExt cx="0" cy="0"/>
        </a:xfrm>
      </p:grpSpPr>
      <p:sp>
        <p:nvSpPr>
          <p:cNvPr id="4" name="Footer Placeholder">
            <a:extLst>
              <a:ext uri="{FF2B5EF4-FFF2-40B4-BE49-F238E27FC236}">
                <a16:creationId xmlns:a16="http://schemas.microsoft.com/office/drawing/2014/main" id="{6D1787AB-6D34-4497-8839-CEB0A1A22779}"/>
              </a:ext>
            </a:extLst>
          </p:cNvPr>
          <p:cNvSpPr>
            <a:spLocks noGrp="1"/>
          </p:cNvSpPr>
          <p:nvPr>
            <p:ph type="ftr" sz="quarter" idx="14"/>
          </p:nvPr>
        </p:nvSpPr>
        <p:spPr/>
        <p:txBody>
          <a:bodyPr/>
          <a:lstStyle/>
          <a:p>
            <a:r>
              <a:rPr lang="en-US" noProof="0"/>
              <a:t>Footer text</a:t>
            </a:r>
          </a:p>
        </p:txBody>
      </p:sp>
      <p:sp>
        <p:nvSpPr>
          <p:cNvPr id="5" name="Slide Number Placeholder">
            <a:extLst>
              <a:ext uri="{FF2B5EF4-FFF2-40B4-BE49-F238E27FC236}">
                <a16:creationId xmlns:a16="http://schemas.microsoft.com/office/drawing/2014/main" id="{A3BAD292-9C8A-4178-A096-3F282FE0B149}"/>
              </a:ext>
            </a:extLst>
          </p:cNvPr>
          <p:cNvSpPr>
            <a:spLocks noGrp="1"/>
          </p:cNvSpPr>
          <p:nvPr>
            <p:ph type="sldNum" sz="quarter" idx="15"/>
          </p:nvPr>
        </p:nvSpPr>
        <p:spPr/>
        <p:txBody>
          <a:bodyPr/>
          <a:lstStyle/>
          <a:p>
            <a:fld id="{A930EF64-91C9-4EBD-82F9-3643AB15A28C}" type="slidenum">
              <a:rPr lang="en-US" noProof="0" smtClean="0"/>
              <a:pPr/>
              <a:t>‹#›</a:t>
            </a:fld>
            <a:endParaRPr lang="en-US" noProof="0"/>
          </a:p>
        </p:txBody>
      </p:sp>
      <p:sp>
        <p:nvSpPr>
          <p:cNvPr id="9" name="Chart Placeholder"/>
          <p:cNvSpPr>
            <a:spLocks noGrp="1"/>
          </p:cNvSpPr>
          <p:nvPr>
            <p:ph type="chart" sz="quarter" idx="13" hasCustomPrompt="1"/>
          </p:nvPr>
        </p:nvSpPr>
        <p:spPr bwMode="gray">
          <a:xfrm>
            <a:off x="335361" y="1484313"/>
            <a:ext cx="11521279" cy="4969529"/>
          </a:xfrm>
          <a:prstGeom prst="rect">
            <a:avLst/>
          </a:prstGeom>
          <a:ln>
            <a:noFill/>
            <a:miter lim="800000"/>
          </a:ln>
        </p:spPr>
        <p:txBody>
          <a:bodyPr lIns="90000" tIns="0"/>
          <a:lstStyle>
            <a:lvl1pPr marL="0" indent="0">
              <a:buFont typeface="Wingdings" panose="05000000000000000000" pitchFamily="2" charset="2"/>
              <a:buNone/>
              <a:defRPr/>
            </a:lvl1pPr>
          </a:lstStyle>
          <a:p>
            <a:r>
              <a:rPr lang="en-US" noProof="0"/>
              <a:t>Click on symbol to add diagram/chart</a:t>
            </a:r>
          </a:p>
        </p:txBody>
      </p:sp>
      <p:sp>
        <p:nvSpPr>
          <p:cNvPr id="2" name="Title">
            <a:extLst>
              <a:ext uri="{FF2B5EF4-FFF2-40B4-BE49-F238E27FC236}">
                <a16:creationId xmlns:a16="http://schemas.microsoft.com/office/drawing/2014/main" id="{4875A038-76B6-4E5E-9461-7B75B0E9323F}"/>
              </a:ext>
            </a:extLst>
          </p:cNvPr>
          <p:cNvSpPr>
            <a:spLocks noGrp="1"/>
          </p:cNvSpPr>
          <p:nvPr>
            <p:ph type="title" hasCustomPrompt="1"/>
          </p:nvPr>
        </p:nvSpPr>
        <p:spPr/>
        <p:txBody>
          <a:bodyPr/>
          <a:lstStyle>
            <a:lvl1pPr>
              <a:defRPr/>
            </a:lvl1pPr>
          </a:lstStyle>
          <a:p>
            <a:r>
              <a:rPr lang="en-US" noProof="0"/>
              <a:t>Click to add title</a:t>
            </a:r>
          </a:p>
        </p:txBody>
      </p:sp>
    </p:spTree>
    <p:extLst>
      <p:ext uri="{BB962C8B-B14F-4D97-AF65-F5344CB8AC3E}">
        <p14:creationId xmlns:p14="http://schemas.microsoft.com/office/powerpoint/2010/main" val="318857549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4" name="Footer Placeholder">
            <a:extLst>
              <a:ext uri="{FF2B5EF4-FFF2-40B4-BE49-F238E27FC236}">
                <a16:creationId xmlns:a16="http://schemas.microsoft.com/office/drawing/2014/main" id="{40FB082D-0528-4AB0-982F-BB0D654F93F6}"/>
              </a:ext>
            </a:extLst>
          </p:cNvPr>
          <p:cNvSpPr>
            <a:spLocks noGrp="1"/>
          </p:cNvSpPr>
          <p:nvPr>
            <p:ph type="ftr" sz="quarter" idx="17"/>
          </p:nvPr>
        </p:nvSpPr>
        <p:spPr/>
        <p:txBody>
          <a:bodyPr/>
          <a:lstStyle/>
          <a:p>
            <a:r>
              <a:rPr lang="en-US" noProof="0"/>
              <a:t>Footer text</a:t>
            </a:r>
          </a:p>
        </p:txBody>
      </p:sp>
      <p:sp>
        <p:nvSpPr>
          <p:cNvPr id="7" name="Slide Number Placeholder">
            <a:extLst>
              <a:ext uri="{FF2B5EF4-FFF2-40B4-BE49-F238E27FC236}">
                <a16:creationId xmlns:a16="http://schemas.microsoft.com/office/drawing/2014/main" id="{263F52BA-04FF-44FB-AFBA-C472EAF2E03C}"/>
              </a:ext>
            </a:extLst>
          </p:cNvPr>
          <p:cNvSpPr>
            <a:spLocks noGrp="1"/>
          </p:cNvSpPr>
          <p:nvPr>
            <p:ph type="sldNum" sz="quarter" idx="18"/>
          </p:nvPr>
        </p:nvSpPr>
        <p:spPr/>
        <p:txBody>
          <a:bodyPr/>
          <a:lstStyle/>
          <a:p>
            <a:fld id="{A930EF64-91C9-4EBD-82F9-3643AB15A28C}" type="slidenum">
              <a:rPr lang="en-US" noProof="0" smtClean="0"/>
              <a:pPr/>
              <a:t>‹#›</a:t>
            </a:fld>
            <a:endParaRPr lang="en-US" noProof="0"/>
          </a:p>
        </p:txBody>
      </p:sp>
      <p:sp>
        <p:nvSpPr>
          <p:cNvPr id="5" name="Table Placeholder">
            <a:extLst>
              <a:ext uri="{FF2B5EF4-FFF2-40B4-BE49-F238E27FC236}">
                <a16:creationId xmlns:a16="http://schemas.microsoft.com/office/drawing/2014/main" id="{67524011-23C3-4303-A154-1A435121F38C}"/>
              </a:ext>
            </a:extLst>
          </p:cNvPr>
          <p:cNvSpPr>
            <a:spLocks noGrp="1"/>
          </p:cNvSpPr>
          <p:nvPr>
            <p:ph type="tbl" sz="quarter" idx="16" hasCustomPrompt="1"/>
          </p:nvPr>
        </p:nvSpPr>
        <p:spPr>
          <a:xfrm>
            <a:off x="0" y="1108800"/>
            <a:ext cx="12200400" cy="5752800"/>
          </a:xfrm>
        </p:spPr>
        <p:txBody>
          <a:bodyPr/>
          <a:lstStyle>
            <a:lvl1pPr marL="0" indent="0">
              <a:buNone/>
              <a:defRPr/>
            </a:lvl1pPr>
          </a:lstStyle>
          <a:p>
            <a:r>
              <a:rPr lang="en-US" noProof="0"/>
              <a:t>Click on symbol to add table</a:t>
            </a:r>
          </a:p>
        </p:txBody>
      </p:sp>
      <p:sp>
        <p:nvSpPr>
          <p:cNvPr id="6" name="Title"/>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a:t>Click to add title</a:t>
            </a:r>
          </a:p>
        </p:txBody>
      </p:sp>
    </p:spTree>
    <p:extLst>
      <p:ext uri="{BB962C8B-B14F-4D97-AF65-F5344CB8AC3E}">
        <p14:creationId xmlns:p14="http://schemas.microsoft.com/office/powerpoint/2010/main" val="267222478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Empty">
    <p:spTree>
      <p:nvGrpSpPr>
        <p:cNvPr id="1" name=""/>
        <p:cNvGrpSpPr/>
        <p:nvPr/>
      </p:nvGrpSpPr>
      <p:grpSpPr>
        <a:xfrm>
          <a:off x="0" y="0"/>
          <a:ext cx="0" cy="0"/>
          <a:chOff x="0" y="0"/>
          <a:chExt cx="0" cy="0"/>
        </a:xfrm>
      </p:grpSpPr>
      <p:sp>
        <p:nvSpPr>
          <p:cNvPr id="4" name="Footer Placeholder">
            <a:extLst>
              <a:ext uri="{FF2B5EF4-FFF2-40B4-BE49-F238E27FC236}">
                <a16:creationId xmlns:a16="http://schemas.microsoft.com/office/drawing/2014/main" id="{5A31BCFD-B5A1-4766-A91D-D6AB6DEFC7FA}"/>
              </a:ext>
            </a:extLst>
          </p:cNvPr>
          <p:cNvSpPr>
            <a:spLocks noGrp="1"/>
          </p:cNvSpPr>
          <p:nvPr>
            <p:ph type="ftr" sz="quarter" idx="10"/>
          </p:nvPr>
        </p:nvSpPr>
        <p:spPr/>
        <p:txBody>
          <a:bodyPr/>
          <a:lstStyle/>
          <a:p>
            <a:r>
              <a:rPr lang="en-US" noProof="0"/>
              <a:t>Footer text</a:t>
            </a:r>
          </a:p>
        </p:txBody>
      </p:sp>
      <p:sp>
        <p:nvSpPr>
          <p:cNvPr id="5" name="Slide Number Placeholder">
            <a:extLst>
              <a:ext uri="{FF2B5EF4-FFF2-40B4-BE49-F238E27FC236}">
                <a16:creationId xmlns:a16="http://schemas.microsoft.com/office/drawing/2014/main" id="{8802804A-C19E-4598-9CFA-5291C52C80E1}"/>
              </a:ext>
            </a:extLst>
          </p:cNvPr>
          <p:cNvSpPr>
            <a:spLocks noGrp="1"/>
          </p:cNvSpPr>
          <p:nvPr>
            <p:ph type="sldNum" sz="quarter" idx="11"/>
          </p:nvPr>
        </p:nvSpPr>
        <p:spPr/>
        <p:txBody>
          <a:bodyPr/>
          <a:lstStyle/>
          <a:p>
            <a:fld id="{A930EF64-91C9-4EBD-82F9-3643AB15A28C}" type="slidenum">
              <a:rPr lang="en-US" noProof="0" smtClean="0"/>
              <a:pPr/>
              <a:t>‹#›</a:t>
            </a:fld>
            <a:endParaRPr lang="en-US" noProof="0"/>
          </a:p>
        </p:txBody>
      </p:sp>
      <p:sp>
        <p:nvSpPr>
          <p:cNvPr id="6" name="Title"/>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marL="0" lvl="0"/>
            <a:r>
              <a:rPr lang="en-US" noProof="0"/>
              <a:t>Click to add title</a:t>
            </a:r>
          </a:p>
        </p:txBody>
      </p:sp>
    </p:spTree>
    <p:extLst>
      <p:ext uri="{BB962C8B-B14F-4D97-AF65-F5344CB8AC3E}">
        <p14:creationId xmlns:p14="http://schemas.microsoft.com/office/powerpoint/2010/main" val="127678650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ntact – EN">
    <p:spTree>
      <p:nvGrpSpPr>
        <p:cNvPr id="1" name=""/>
        <p:cNvGrpSpPr/>
        <p:nvPr/>
      </p:nvGrpSpPr>
      <p:grpSpPr>
        <a:xfrm>
          <a:off x="0" y="0"/>
          <a:ext cx="0" cy="0"/>
          <a:chOff x="0" y="0"/>
          <a:chExt cx="0" cy="0"/>
        </a:xfrm>
      </p:grpSpPr>
      <p:sp>
        <p:nvSpPr>
          <p:cNvPr id="2" name="Footer Placeholder">
            <a:extLst>
              <a:ext uri="{FF2B5EF4-FFF2-40B4-BE49-F238E27FC236}">
                <a16:creationId xmlns:a16="http://schemas.microsoft.com/office/drawing/2014/main" id="{0FABAA2E-4E9A-4460-887B-63388ECCD83C}"/>
              </a:ext>
            </a:extLst>
          </p:cNvPr>
          <p:cNvSpPr>
            <a:spLocks noGrp="1"/>
          </p:cNvSpPr>
          <p:nvPr>
            <p:ph type="ftr" sz="quarter" idx="12"/>
          </p:nvPr>
        </p:nvSpPr>
        <p:spPr/>
        <p:txBody>
          <a:bodyPr/>
          <a:lstStyle/>
          <a:p>
            <a:r>
              <a:rPr lang="en-US" noProof="0" dirty="0"/>
              <a:t>Footer text</a:t>
            </a:r>
          </a:p>
        </p:txBody>
      </p:sp>
      <p:sp>
        <p:nvSpPr>
          <p:cNvPr id="3" name="Slide Number Placeholder">
            <a:extLst>
              <a:ext uri="{FF2B5EF4-FFF2-40B4-BE49-F238E27FC236}">
                <a16:creationId xmlns:a16="http://schemas.microsoft.com/office/drawing/2014/main" id="{5272A250-950F-4B10-8016-B1DD44A8958C}"/>
              </a:ext>
            </a:extLst>
          </p:cNvPr>
          <p:cNvSpPr>
            <a:spLocks noGrp="1"/>
          </p:cNvSpPr>
          <p:nvPr>
            <p:ph type="sldNum" sz="quarter" idx="13"/>
          </p:nvPr>
        </p:nvSpPr>
        <p:spPr/>
        <p:txBody>
          <a:bodyPr/>
          <a:lstStyle/>
          <a:p>
            <a:fld id="{A930EF64-91C9-4EBD-82F9-3643AB15A28C}" type="slidenum">
              <a:rPr lang="en-US" noProof="0" smtClean="0"/>
              <a:pPr/>
              <a:t>‹#›</a:t>
            </a:fld>
            <a:endParaRPr lang="en-US" noProof="0" dirty="0"/>
          </a:p>
        </p:txBody>
      </p:sp>
      <p:sp>
        <p:nvSpPr>
          <p:cNvPr id="7" name="Legal Notes"/>
          <p:cNvSpPr txBox="1">
            <a:spLocks noChangeArrowheads="1"/>
          </p:cNvSpPr>
          <p:nvPr userDrawn="1"/>
        </p:nvSpPr>
        <p:spPr bwMode="auto">
          <a:xfrm>
            <a:off x="0" y="4186655"/>
            <a:ext cx="10153650" cy="21236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450000" anchor="b">
            <a:spAutoFit/>
          </a:bodyPr>
          <a:lstStyle>
            <a:defPPr>
              <a:defRPr lang="en-US"/>
            </a:defPPr>
            <a:lvl1pPr marL="3175" indent="-3175">
              <a:defRPr sz="1200">
                <a:latin typeface="Arial" panose="020B0604020202020204" pitchFamily="34" charset="0"/>
              </a:defRPr>
            </a:lvl1pPr>
            <a:lvl2pPr marL="742950" indent="-285750">
              <a:defRPr>
                <a:latin typeface="Arial" panose="020B0604020202020204" pitchFamily="34" charset="0"/>
              </a:defRPr>
            </a:lvl2pPr>
            <a:lvl3pPr marL="1143000" indent="-228600">
              <a:defRPr>
                <a:latin typeface="Arial" panose="020B0604020202020204" pitchFamily="34" charset="0"/>
              </a:defRPr>
            </a:lvl3pPr>
            <a:lvl4pPr marL="1600200" indent="-228600">
              <a:defRPr>
                <a:latin typeface="Arial" panose="020B0604020202020204" pitchFamily="34" charset="0"/>
              </a:defRPr>
            </a:lvl4pPr>
            <a:lvl5pPr marL="2057400" indent="-228600">
              <a:defRPr>
                <a:latin typeface="Arial" panose="020B0604020202020204" pitchFamily="34" charset="0"/>
              </a:defRPr>
            </a:lvl5pPr>
            <a:lvl6pPr marL="2514600" indent="-228600" fontAlgn="base">
              <a:spcBef>
                <a:spcPct val="0"/>
              </a:spcBef>
              <a:spcAft>
                <a:spcPct val="0"/>
              </a:spcAft>
              <a:defRPr>
                <a:latin typeface="Arial" panose="020B0604020202020204" pitchFamily="34" charset="0"/>
              </a:defRPr>
            </a:lvl6pPr>
            <a:lvl7pPr marL="2971800" indent="-228600" fontAlgn="base">
              <a:spcBef>
                <a:spcPct val="0"/>
              </a:spcBef>
              <a:spcAft>
                <a:spcPct val="0"/>
              </a:spcAft>
              <a:defRPr>
                <a:latin typeface="Arial" panose="020B0604020202020204" pitchFamily="34" charset="0"/>
              </a:defRPr>
            </a:lvl7pPr>
            <a:lvl8pPr marL="3429000" indent="-228600" fontAlgn="base">
              <a:spcBef>
                <a:spcPct val="0"/>
              </a:spcBef>
              <a:spcAft>
                <a:spcPct val="0"/>
              </a:spcAft>
              <a:defRPr>
                <a:latin typeface="Arial" panose="020B0604020202020204" pitchFamily="34" charset="0"/>
              </a:defRPr>
            </a:lvl8pPr>
            <a:lvl9pPr marL="3886200" indent="-228600" fontAlgn="base">
              <a:spcBef>
                <a:spcPct val="0"/>
              </a:spcBef>
              <a:spcAft>
                <a:spcPct val="0"/>
              </a:spcAft>
              <a:defRPr>
                <a:latin typeface="Arial" panose="020B0604020202020204" pitchFamily="34" charset="0"/>
              </a:defRPr>
            </a:lvl9pPr>
          </a:lstStyle>
          <a:p>
            <a:pPr lvl="0"/>
            <a:r>
              <a:rPr lang="en-US" noProof="0" dirty="0"/>
              <a:t>© Beckhoff Automation GmbH &amp; Co. KG</a:t>
            </a:r>
          </a:p>
          <a:p>
            <a:pPr lvl="0"/>
            <a:endParaRPr lang="en-US" altLang="en-US" noProof="0" dirty="0"/>
          </a:p>
          <a:p>
            <a:pPr lvl="0"/>
            <a:r>
              <a:rPr lang="en-US" altLang="en-US" noProof="0" dirty="0"/>
              <a:t>All images are protected by copyright. The use and transfer to third parties is not permitted.</a:t>
            </a:r>
          </a:p>
          <a:p>
            <a:pPr lvl="0"/>
            <a:endParaRPr lang="en-US" altLang="en-US" noProof="0" dirty="0"/>
          </a:p>
          <a:p>
            <a:pPr lvl="0"/>
            <a:r>
              <a:rPr lang="en-US" altLang="en-US" noProof="0" dirty="0"/>
              <a:t>Beckhoff</a:t>
            </a:r>
            <a:r>
              <a:rPr lang="en-US" altLang="en-US" baseline="30000" noProof="0" dirty="0"/>
              <a:t>®</a:t>
            </a:r>
            <a:r>
              <a:rPr lang="en-US" altLang="en-US" noProof="0" dirty="0"/>
              <a:t>, </a:t>
            </a:r>
            <a:r>
              <a:rPr lang="en-US" altLang="en-US" noProof="0" dirty="0" err="1"/>
              <a:t>TwinCAT</a:t>
            </a:r>
            <a:r>
              <a:rPr lang="en-US" altLang="en-US" baseline="30000" noProof="0" dirty="0"/>
              <a:t>®</a:t>
            </a:r>
            <a:r>
              <a:rPr lang="en-US" altLang="en-US" noProof="0" dirty="0"/>
              <a:t>, </a:t>
            </a:r>
            <a:r>
              <a:rPr lang="en-US" altLang="en-US" noProof="0" dirty="0" err="1"/>
              <a:t>TwinCAT</a:t>
            </a:r>
            <a:r>
              <a:rPr lang="en-US" altLang="en-US" noProof="0" dirty="0"/>
              <a:t>/BSD</a:t>
            </a:r>
            <a:r>
              <a:rPr lang="en-US" altLang="en-US" baseline="30000" noProof="0" dirty="0"/>
              <a:t>®</a:t>
            </a:r>
            <a:r>
              <a:rPr lang="en-US" altLang="en-US" noProof="0" dirty="0"/>
              <a:t>, TC/BSD</a:t>
            </a:r>
            <a:r>
              <a:rPr lang="en-US" altLang="en-US" baseline="30000" noProof="0" dirty="0"/>
              <a:t>®</a:t>
            </a:r>
            <a:r>
              <a:rPr lang="en-US" altLang="en-US" noProof="0" dirty="0"/>
              <a:t>, </a:t>
            </a:r>
            <a:r>
              <a:rPr lang="en-US" altLang="en-US" noProof="0" dirty="0" err="1"/>
              <a:t>EtherCAT</a:t>
            </a:r>
            <a:r>
              <a:rPr lang="en-US" altLang="en-US" baseline="30000" noProof="0" dirty="0"/>
              <a:t>®</a:t>
            </a:r>
            <a:r>
              <a:rPr lang="en-US" altLang="en-US" noProof="0" dirty="0"/>
              <a:t>, </a:t>
            </a:r>
            <a:r>
              <a:rPr lang="en-US" altLang="en-US" noProof="0" dirty="0" err="1"/>
              <a:t>EtherCAT</a:t>
            </a:r>
            <a:r>
              <a:rPr lang="en-US" altLang="en-US" noProof="0" dirty="0"/>
              <a:t> G</a:t>
            </a:r>
            <a:r>
              <a:rPr lang="en-US" altLang="en-US" baseline="30000" noProof="0" dirty="0"/>
              <a:t>®</a:t>
            </a:r>
            <a:r>
              <a:rPr lang="en-US" altLang="en-US" noProof="0" dirty="0"/>
              <a:t>, </a:t>
            </a:r>
            <a:r>
              <a:rPr lang="en-US" altLang="en-US" noProof="0" dirty="0" err="1"/>
              <a:t>EtherCAT</a:t>
            </a:r>
            <a:r>
              <a:rPr lang="en-US" altLang="en-US" noProof="0" dirty="0"/>
              <a:t> G10</a:t>
            </a:r>
            <a:r>
              <a:rPr lang="en-US" altLang="en-US" baseline="30000" noProof="0" dirty="0"/>
              <a:t>®</a:t>
            </a:r>
            <a:r>
              <a:rPr lang="en-US" altLang="en-US" noProof="0" dirty="0"/>
              <a:t>, </a:t>
            </a:r>
            <a:r>
              <a:rPr lang="en-US" altLang="en-US" noProof="0" dirty="0" err="1"/>
              <a:t>EtherCAT</a:t>
            </a:r>
            <a:r>
              <a:rPr lang="en-US" altLang="en-US" noProof="0" dirty="0"/>
              <a:t> P</a:t>
            </a:r>
            <a:r>
              <a:rPr lang="en-US" altLang="en-US" baseline="30000" noProof="0" dirty="0"/>
              <a:t>®</a:t>
            </a:r>
            <a:r>
              <a:rPr lang="en-US" altLang="en-US" noProof="0" dirty="0"/>
              <a:t>, Safety over </a:t>
            </a:r>
            <a:r>
              <a:rPr lang="en-US" altLang="en-US" noProof="0" dirty="0" err="1"/>
              <a:t>EtherCAT</a:t>
            </a:r>
            <a:r>
              <a:rPr lang="en-US" altLang="en-US" baseline="30000" noProof="0" dirty="0"/>
              <a:t>®</a:t>
            </a:r>
            <a:r>
              <a:rPr lang="en-US" altLang="en-US" noProof="0" dirty="0"/>
              <a:t>, </a:t>
            </a:r>
            <a:r>
              <a:rPr lang="en-US" altLang="en-US" noProof="0" dirty="0" err="1"/>
              <a:t>TwinSAFE</a:t>
            </a:r>
            <a:r>
              <a:rPr lang="en-US" altLang="en-US" baseline="30000" noProof="0" dirty="0"/>
              <a:t>®</a:t>
            </a:r>
            <a:r>
              <a:rPr lang="en-US" altLang="en-US" noProof="0" dirty="0"/>
              <a:t>, XFC</a:t>
            </a:r>
            <a:r>
              <a:rPr lang="en-US" altLang="en-US" baseline="30000" noProof="0" dirty="0"/>
              <a:t>®</a:t>
            </a:r>
            <a:r>
              <a:rPr lang="en-US" altLang="en-US" noProof="0" dirty="0"/>
              <a:t>, XTS</a:t>
            </a:r>
            <a:r>
              <a:rPr lang="en-US" altLang="en-US" baseline="30000" noProof="0" dirty="0"/>
              <a:t>®</a:t>
            </a:r>
            <a:r>
              <a:rPr lang="en-US" altLang="en-US" noProof="0" dirty="0"/>
              <a:t> and </a:t>
            </a:r>
            <a:r>
              <a:rPr lang="en-US" altLang="en-US" noProof="0" dirty="0" err="1"/>
              <a:t>XPlanar</a:t>
            </a:r>
            <a:r>
              <a:rPr lang="en-US" altLang="en-US" baseline="30000" noProof="0" dirty="0"/>
              <a:t>®</a:t>
            </a:r>
            <a:r>
              <a:rPr lang="en-US" altLang="en-US" noProof="0" dirty="0"/>
              <a:t> are registered trademarks of and licensed by Beckhoff Automation GmbH. Other designations used in this publication may be trademarks whose use by third parties for their own purposes could violate the rights of the owners.</a:t>
            </a:r>
          </a:p>
          <a:p>
            <a:pPr lvl="0"/>
            <a:endParaRPr lang="en-US" altLang="en-US" noProof="0" dirty="0"/>
          </a:p>
          <a:p>
            <a:pPr lvl="0"/>
            <a:r>
              <a:rPr lang="en-US" altLang="en-US" noProof="0" dirty="0"/>
              <a:t>The information provided in this presentation contains merely general descriptions or characteristics of performance which in case of actual application do not always apply as described or which may change as a result of further development of the products. An obligation to provide the respective characteristics shall only exist if expressively agreed in the terms of contract. </a:t>
            </a:r>
          </a:p>
        </p:txBody>
      </p:sp>
      <p:sp>
        <p:nvSpPr>
          <p:cNvPr id="12" name="Date Placeholder"/>
          <p:cNvSpPr>
            <a:spLocks noGrp="1"/>
          </p:cNvSpPr>
          <p:nvPr>
            <p:ph type="body" sz="quarter" idx="11" hasCustomPrompt="1"/>
          </p:nvPr>
        </p:nvSpPr>
        <p:spPr>
          <a:xfrm>
            <a:off x="3255495" y="4206349"/>
            <a:ext cx="2196000" cy="277200"/>
          </a:xfrm>
        </p:spPr>
        <p:txBody>
          <a:bodyPr lIns="0" tIns="46800"/>
          <a:lstStyle>
            <a:lvl1pPr marL="0" indent="0" algn="l">
              <a:buNone/>
              <a:defRPr lang="en-US" sz="1200" kern="1200" baseline="0" dirty="0" smtClean="0">
                <a:solidFill>
                  <a:schemeClr val="tx1"/>
                </a:solidFill>
                <a:latin typeface="Arial" pitchFamily="34" charset="0"/>
                <a:ea typeface="+mn-ea"/>
                <a:cs typeface="+mn-cs"/>
              </a:defRPr>
            </a:lvl1pPr>
            <a:lvl2pPr marL="360362" indent="0" algn="l">
              <a:buNone/>
              <a:defRPr lang="en-US" sz="1200" kern="1200" baseline="0" dirty="0" smtClean="0">
                <a:solidFill>
                  <a:schemeClr val="tx1"/>
                </a:solidFill>
                <a:latin typeface="Arial" pitchFamily="34" charset="0"/>
                <a:ea typeface="+mn-ea"/>
                <a:cs typeface="+mn-cs"/>
              </a:defRPr>
            </a:lvl2pPr>
            <a:lvl3pPr marL="715962" indent="0" algn="l">
              <a:buNone/>
              <a:defRPr lang="en-US" sz="1200" kern="1200" baseline="0" dirty="0" smtClean="0">
                <a:solidFill>
                  <a:schemeClr val="tx1"/>
                </a:solidFill>
                <a:latin typeface="Arial" pitchFamily="34" charset="0"/>
                <a:ea typeface="+mn-ea"/>
                <a:cs typeface="+mn-cs"/>
              </a:defRPr>
            </a:lvl3pPr>
            <a:lvl4pPr marL="1076325" indent="0" algn="l">
              <a:buNone/>
              <a:defRPr lang="en-US" sz="1200" kern="1200" baseline="0" dirty="0" smtClean="0">
                <a:solidFill>
                  <a:schemeClr val="tx1"/>
                </a:solidFill>
                <a:latin typeface="Arial" pitchFamily="34" charset="0"/>
                <a:ea typeface="+mn-ea"/>
                <a:cs typeface="+mn-cs"/>
              </a:defRPr>
            </a:lvl4pPr>
            <a:lvl5pPr marL="1433513" indent="0" algn="l">
              <a:buNone/>
              <a:defRPr lang="en-US" sz="1200" kern="1200" baseline="0" dirty="0">
                <a:solidFill>
                  <a:schemeClr val="tx1"/>
                </a:solidFill>
                <a:latin typeface="Arial" pitchFamily="34" charset="0"/>
                <a:ea typeface="+mn-ea"/>
                <a:cs typeface="+mn-cs"/>
              </a:defRPr>
            </a:lvl5pPr>
          </a:lstStyle>
          <a:p>
            <a:pPr lvl="0"/>
            <a:r>
              <a:rPr lang="en-US" noProof="0" dirty="0"/>
              <a:t>MM/YYYY</a:t>
            </a:r>
          </a:p>
        </p:txBody>
      </p:sp>
      <p:sp>
        <p:nvSpPr>
          <p:cNvPr id="6" name="Phone, Mail, Web"/>
          <p:cNvSpPr>
            <a:spLocks noChangeArrowheads="1"/>
          </p:cNvSpPr>
          <p:nvPr userDrawn="1"/>
        </p:nvSpPr>
        <p:spPr bwMode="auto">
          <a:xfrm>
            <a:off x="6096001" y="1090800"/>
            <a:ext cx="4057649" cy="18620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tIns="432000"/>
          <a:lstStyle>
            <a:lvl1pPr>
              <a:tabLst>
                <a:tab pos="896938" algn="l"/>
              </a:tabLst>
              <a:defRPr>
                <a:solidFill>
                  <a:schemeClr val="tx1"/>
                </a:solidFill>
                <a:latin typeface="Arial" panose="020B0604020202020204" pitchFamily="34" charset="0"/>
              </a:defRPr>
            </a:lvl1pPr>
            <a:lvl2pPr marL="742950" indent="-285750">
              <a:tabLst>
                <a:tab pos="896938" algn="l"/>
              </a:tabLst>
              <a:defRPr>
                <a:solidFill>
                  <a:schemeClr val="tx1"/>
                </a:solidFill>
                <a:latin typeface="Arial" panose="020B0604020202020204" pitchFamily="34" charset="0"/>
              </a:defRPr>
            </a:lvl2pPr>
            <a:lvl3pPr marL="1143000" indent="-228600">
              <a:tabLst>
                <a:tab pos="896938" algn="l"/>
              </a:tabLst>
              <a:defRPr>
                <a:solidFill>
                  <a:schemeClr val="tx1"/>
                </a:solidFill>
                <a:latin typeface="Arial" panose="020B0604020202020204" pitchFamily="34" charset="0"/>
              </a:defRPr>
            </a:lvl3pPr>
            <a:lvl4pPr marL="1600200" indent="-228600">
              <a:tabLst>
                <a:tab pos="896938" algn="l"/>
              </a:tabLst>
              <a:defRPr>
                <a:solidFill>
                  <a:schemeClr val="tx1"/>
                </a:solidFill>
                <a:latin typeface="Arial" panose="020B0604020202020204" pitchFamily="34" charset="0"/>
              </a:defRPr>
            </a:lvl4pPr>
            <a:lvl5pPr marL="2057400" indent="-228600">
              <a:tabLst>
                <a:tab pos="896938" algn="l"/>
              </a:tabLst>
              <a:defRPr>
                <a:solidFill>
                  <a:schemeClr val="tx1"/>
                </a:solidFill>
                <a:latin typeface="Arial" panose="020B0604020202020204" pitchFamily="34" charset="0"/>
              </a:defRPr>
            </a:lvl5pPr>
            <a:lvl6pPr marL="2514600" indent="-228600" fontAlgn="base">
              <a:spcBef>
                <a:spcPct val="0"/>
              </a:spcBef>
              <a:spcAft>
                <a:spcPct val="0"/>
              </a:spcAft>
              <a:tabLst>
                <a:tab pos="896938" algn="l"/>
              </a:tabLst>
              <a:defRPr>
                <a:solidFill>
                  <a:schemeClr val="tx1"/>
                </a:solidFill>
                <a:latin typeface="Arial" panose="020B0604020202020204" pitchFamily="34" charset="0"/>
              </a:defRPr>
            </a:lvl6pPr>
            <a:lvl7pPr marL="2971800" indent="-228600" fontAlgn="base">
              <a:spcBef>
                <a:spcPct val="0"/>
              </a:spcBef>
              <a:spcAft>
                <a:spcPct val="0"/>
              </a:spcAft>
              <a:tabLst>
                <a:tab pos="896938" algn="l"/>
              </a:tabLst>
              <a:defRPr>
                <a:solidFill>
                  <a:schemeClr val="tx1"/>
                </a:solidFill>
                <a:latin typeface="Arial" panose="020B0604020202020204" pitchFamily="34" charset="0"/>
              </a:defRPr>
            </a:lvl7pPr>
            <a:lvl8pPr marL="3429000" indent="-228600" fontAlgn="base">
              <a:spcBef>
                <a:spcPct val="0"/>
              </a:spcBef>
              <a:spcAft>
                <a:spcPct val="0"/>
              </a:spcAft>
              <a:tabLst>
                <a:tab pos="896938" algn="l"/>
              </a:tabLst>
              <a:defRPr>
                <a:solidFill>
                  <a:schemeClr val="tx1"/>
                </a:solidFill>
                <a:latin typeface="Arial" panose="020B0604020202020204" pitchFamily="34" charset="0"/>
              </a:defRPr>
            </a:lvl8pPr>
            <a:lvl9pPr marL="3886200" indent="-228600" fontAlgn="base">
              <a:spcBef>
                <a:spcPct val="0"/>
              </a:spcBef>
              <a:spcAft>
                <a:spcPct val="0"/>
              </a:spcAft>
              <a:tabLst>
                <a:tab pos="896938" algn="l"/>
              </a:tabLst>
              <a:defRPr>
                <a:solidFill>
                  <a:schemeClr val="tx1"/>
                </a:solidFill>
                <a:latin typeface="Arial" panose="020B0604020202020204" pitchFamily="34" charset="0"/>
              </a:defRPr>
            </a:lvl9pPr>
          </a:lstStyle>
          <a:p>
            <a:pPr>
              <a:buFont typeface="Wingdings" panose="05000000000000000000" pitchFamily="2" charset="2"/>
              <a:buNone/>
            </a:pPr>
            <a:r>
              <a:rPr lang="en-US" altLang="en-US" sz="1600" noProof="0" dirty="0"/>
              <a:t>Phone:	+49 5246 963-0  </a:t>
            </a:r>
          </a:p>
          <a:p>
            <a:pPr>
              <a:buFont typeface="Wingdings" panose="05000000000000000000" pitchFamily="2" charset="2"/>
              <a:buNone/>
            </a:pPr>
            <a:r>
              <a:rPr lang="en-US" altLang="en-US" sz="1600" noProof="0" dirty="0"/>
              <a:t>E-mail:	info@beckhoff.com </a:t>
            </a:r>
          </a:p>
          <a:p>
            <a:pPr>
              <a:buFont typeface="Wingdings" panose="05000000000000000000" pitchFamily="2" charset="2"/>
              <a:buNone/>
            </a:pPr>
            <a:r>
              <a:rPr lang="en-US" altLang="en-US" sz="1600" noProof="0" dirty="0"/>
              <a:t>Web:	www.beckhoff.com </a:t>
            </a:r>
            <a:r>
              <a:rPr lang="en-US" altLang="en-US" sz="1600" b="1" noProof="0" dirty="0"/>
              <a:t> </a:t>
            </a:r>
          </a:p>
        </p:txBody>
      </p:sp>
      <p:sp>
        <p:nvSpPr>
          <p:cNvPr id="9" name="Address"/>
          <p:cNvSpPr txBox="1"/>
          <p:nvPr userDrawn="1"/>
        </p:nvSpPr>
        <p:spPr>
          <a:xfrm>
            <a:off x="4" y="1090800"/>
            <a:ext cx="6095998" cy="1862048"/>
          </a:xfrm>
          <a:prstGeom prst="rect">
            <a:avLst/>
          </a:prstGeom>
        </p:spPr>
        <p:txBody>
          <a:bodyPr vert="horz" lIns="450000" tIns="190800" rIns="91440" bIns="45720" rtlCol="0">
            <a:noAutofit/>
          </a:bodyPr>
          <a:lstStyle>
            <a:lvl1pPr marR="0" lvl="0" indent="0" fontAlgn="auto">
              <a:lnSpc>
                <a:spcPct val="100000"/>
              </a:lnSpc>
              <a:spcBef>
                <a:spcPct val="50000"/>
              </a:spcBef>
              <a:spcAft>
                <a:spcPts val="0"/>
              </a:spcAft>
              <a:buClrTx/>
              <a:buSzTx/>
              <a:buFont typeface="Wingdings" pitchFamily="2" charset="2"/>
              <a:buNone/>
              <a:tabLst/>
              <a:defRPr sz="1600" b="1" baseline="0">
                <a:solidFill>
                  <a:srgbClr val="000000"/>
                </a:solidFill>
                <a:latin typeface="Arial"/>
              </a:defRPr>
            </a:lvl1pPr>
            <a:lvl2pPr marL="628650" marR="0" indent="-268288" fontAlgn="auto">
              <a:lnSpc>
                <a:spcPct val="100000"/>
              </a:lnSpc>
              <a:spcBef>
                <a:spcPts val="600"/>
              </a:spcBef>
              <a:spcAft>
                <a:spcPts val="0"/>
              </a:spcAft>
              <a:buClrTx/>
              <a:buSzTx/>
              <a:buFont typeface="Symbol" pitchFamily="18" charset="2"/>
              <a:buChar char="-"/>
              <a:tabLst/>
              <a:defRPr sz="2200">
                <a:latin typeface="Arial" pitchFamily="34" charset="0"/>
                <a:cs typeface="Arial" pitchFamily="34" charset="0"/>
              </a:defRPr>
            </a:lvl2pPr>
            <a:lvl3pPr marL="984250" marR="0" indent="-268288" fontAlgn="auto">
              <a:lnSpc>
                <a:spcPct val="100000"/>
              </a:lnSpc>
              <a:spcBef>
                <a:spcPts val="600"/>
              </a:spcBef>
              <a:spcAft>
                <a:spcPts val="0"/>
              </a:spcAft>
              <a:buClrTx/>
              <a:buSzTx/>
              <a:buFont typeface="Symbol" pitchFamily="18" charset="2"/>
              <a:buChar char="-"/>
              <a:tabLst/>
              <a:defRPr sz="2200">
                <a:latin typeface="Arial" pitchFamily="34" charset="0"/>
                <a:cs typeface="Arial" pitchFamily="34" charset="0"/>
              </a:defRPr>
            </a:lvl3pPr>
            <a:lvl4pPr marL="1343025" marR="0" indent="-266700" fontAlgn="auto">
              <a:lnSpc>
                <a:spcPct val="100000"/>
              </a:lnSpc>
              <a:spcBef>
                <a:spcPts val="600"/>
              </a:spcBef>
              <a:spcAft>
                <a:spcPts val="0"/>
              </a:spcAft>
              <a:buClrTx/>
              <a:buSzTx/>
              <a:buFont typeface="Symbol" pitchFamily="18" charset="2"/>
              <a:buChar char="-"/>
              <a:tabLst/>
              <a:defRPr sz="2200">
                <a:latin typeface="Arial" pitchFamily="34" charset="0"/>
                <a:cs typeface="Arial" pitchFamily="34" charset="0"/>
              </a:defRPr>
            </a:lvl4pPr>
            <a:lvl5pPr marL="1700213" marR="0" indent="-266700" fontAlgn="auto">
              <a:lnSpc>
                <a:spcPct val="100000"/>
              </a:lnSpc>
              <a:spcBef>
                <a:spcPts val="600"/>
              </a:spcBef>
              <a:spcAft>
                <a:spcPts val="0"/>
              </a:spcAft>
              <a:buClrTx/>
              <a:buSzTx/>
              <a:buFont typeface="Symbol" pitchFamily="18" charset="2"/>
              <a:buChar char="-"/>
              <a:tabLst/>
              <a:defRPr sz="2200">
                <a:latin typeface="Arial" pitchFamily="34" charset="0"/>
                <a:cs typeface="Arial" pitchFamily="34" charset="0"/>
              </a:defRPr>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pPr lvl="0"/>
            <a:r>
              <a:rPr lang="en-US" altLang="en-US" sz="1600" noProof="0" dirty="0"/>
              <a:t>Beckhoff Automation GmbH &amp; Co. KG </a:t>
            </a:r>
            <a:br>
              <a:rPr lang="en-US" altLang="en-US" sz="1600" noProof="0" dirty="0"/>
            </a:br>
            <a:r>
              <a:rPr lang="en-US" altLang="en-US" sz="1600" b="0" noProof="0" dirty="0"/>
              <a:t>Headquarters </a:t>
            </a:r>
            <a:br>
              <a:rPr lang="en-US" altLang="en-US" sz="1600" b="0" noProof="0" dirty="0"/>
            </a:br>
            <a:r>
              <a:rPr lang="en-US" altLang="en-US" sz="1600" b="0" noProof="0" dirty="0"/>
              <a:t>Huelshorstweg 20 </a:t>
            </a:r>
            <a:br>
              <a:rPr lang="en-US" altLang="en-US" sz="1600" b="0" noProof="0" dirty="0"/>
            </a:br>
            <a:r>
              <a:rPr lang="en-US" altLang="en-US" sz="1600" b="0" noProof="0" dirty="0"/>
              <a:t>33415 Verl </a:t>
            </a:r>
            <a:br>
              <a:rPr lang="en-US" altLang="en-US" sz="1600" b="0" noProof="0" dirty="0"/>
            </a:br>
            <a:r>
              <a:rPr lang="en-US" altLang="en-US" sz="1600" b="0" noProof="0" dirty="0"/>
              <a:t>Germany </a:t>
            </a:r>
          </a:p>
        </p:txBody>
      </p:sp>
      <p:sp>
        <p:nvSpPr>
          <p:cNvPr id="11" name="Title"/>
          <p:cNvSpPr txBox="1"/>
          <p:nvPr userDrawn="1"/>
        </p:nvSpPr>
        <p:spPr bwMode="white">
          <a:xfrm>
            <a:off x="-1" y="450787"/>
            <a:ext cx="10137600" cy="629367"/>
          </a:xfrm>
          <a:prstGeom prst="rect">
            <a:avLst/>
          </a:prstGeom>
        </p:spPr>
        <p:txBody>
          <a:bodyPr vert="horz" wrap="square" lIns="450000" tIns="144000" rIns="90000" bIns="144000" rtlCol="0" anchor="b" anchorCtr="0">
            <a:spAutoFit/>
          </a:bodyPr>
          <a:lstStyle>
            <a:defPPr>
              <a:defRPr lang="en-US"/>
            </a:defPPr>
            <a:lvl1pPr lvl="0">
              <a:spcBef>
                <a:spcPct val="0"/>
              </a:spcBef>
              <a:buNone/>
              <a:defRPr sz="2200" b="1" baseline="0">
                <a:solidFill>
                  <a:schemeClr val="bg1"/>
                </a:solidFill>
                <a:latin typeface="Arial" pitchFamily="34" charset="0"/>
                <a:ea typeface="+mj-ea"/>
                <a:cs typeface="Arial" pitchFamily="34" charset="0"/>
              </a:defRPr>
            </a:lvl1pPr>
          </a:lstStyle>
          <a:p>
            <a:pPr lvl="0"/>
            <a:r>
              <a:rPr lang="en-US" noProof="0" dirty="0"/>
              <a:t>Contact</a:t>
            </a:r>
          </a:p>
        </p:txBody>
      </p:sp>
    </p:spTree>
    <p:extLst>
      <p:ext uri="{BB962C8B-B14F-4D97-AF65-F5344CB8AC3E}">
        <p14:creationId xmlns:p14="http://schemas.microsoft.com/office/powerpoint/2010/main" val="385105683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ntact – DE">
    <p:spTree>
      <p:nvGrpSpPr>
        <p:cNvPr id="1" name=""/>
        <p:cNvGrpSpPr/>
        <p:nvPr/>
      </p:nvGrpSpPr>
      <p:grpSpPr>
        <a:xfrm>
          <a:off x="0" y="0"/>
          <a:ext cx="0" cy="0"/>
          <a:chOff x="0" y="0"/>
          <a:chExt cx="0" cy="0"/>
        </a:xfrm>
      </p:grpSpPr>
      <p:sp>
        <p:nvSpPr>
          <p:cNvPr id="2" name="Footer Placeholder">
            <a:extLst>
              <a:ext uri="{FF2B5EF4-FFF2-40B4-BE49-F238E27FC236}">
                <a16:creationId xmlns:a16="http://schemas.microsoft.com/office/drawing/2014/main" id="{98C51607-3DB7-4F17-AED3-97CA5828FFAE}"/>
              </a:ext>
            </a:extLst>
          </p:cNvPr>
          <p:cNvSpPr>
            <a:spLocks noGrp="1"/>
          </p:cNvSpPr>
          <p:nvPr>
            <p:ph type="ftr" sz="quarter" idx="12"/>
          </p:nvPr>
        </p:nvSpPr>
        <p:spPr/>
        <p:txBody>
          <a:bodyPr/>
          <a:lstStyle/>
          <a:p>
            <a:r>
              <a:rPr lang="en-US" noProof="0"/>
              <a:t>Footer text</a:t>
            </a:r>
          </a:p>
        </p:txBody>
      </p:sp>
      <p:sp>
        <p:nvSpPr>
          <p:cNvPr id="3" name="Slide Number Placeholder">
            <a:extLst>
              <a:ext uri="{FF2B5EF4-FFF2-40B4-BE49-F238E27FC236}">
                <a16:creationId xmlns:a16="http://schemas.microsoft.com/office/drawing/2014/main" id="{8F510D76-60C9-4D38-88F9-238A82E82488}"/>
              </a:ext>
            </a:extLst>
          </p:cNvPr>
          <p:cNvSpPr>
            <a:spLocks noGrp="1"/>
          </p:cNvSpPr>
          <p:nvPr>
            <p:ph type="sldNum" sz="quarter" idx="13"/>
          </p:nvPr>
        </p:nvSpPr>
        <p:spPr/>
        <p:txBody>
          <a:bodyPr/>
          <a:lstStyle/>
          <a:p>
            <a:fld id="{A930EF64-91C9-4EBD-82F9-3643AB15A28C}" type="slidenum">
              <a:rPr lang="en-US" noProof="0" smtClean="0"/>
              <a:pPr/>
              <a:t>‹#›</a:t>
            </a:fld>
            <a:endParaRPr lang="en-US" noProof="0"/>
          </a:p>
        </p:txBody>
      </p:sp>
      <p:sp>
        <p:nvSpPr>
          <p:cNvPr id="7" name="Legal Notes"/>
          <p:cNvSpPr txBox="1">
            <a:spLocks noChangeArrowheads="1"/>
          </p:cNvSpPr>
          <p:nvPr userDrawn="1"/>
        </p:nvSpPr>
        <p:spPr bwMode="auto">
          <a:xfrm>
            <a:off x="0" y="4001989"/>
            <a:ext cx="10137600"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450000" anchor="b">
            <a:spAutoFit/>
          </a:bodyPr>
          <a:lstStyle>
            <a:lvl1pPr marL="3175" indent="-3175">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r>
              <a:rPr lang="de-DE" sz="1200" noProof="0" dirty="0">
                <a:latin typeface="+mj-lt"/>
              </a:rPr>
              <a:t>© Beckhoff Automation GmbH &amp; Co. KG</a:t>
            </a:r>
          </a:p>
          <a:p>
            <a:endParaRPr lang="de-DE" altLang="de-DE" sz="1200" noProof="0" dirty="0">
              <a:latin typeface="+mj-lt"/>
            </a:endParaRPr>
          </a:p>
          <a:p>
            <a:pPr>
              <a:buFont typeface="Wingdings" panose="05000000000000000000" pitchFamily="2" charset="2"/>
              <a:buNone/>
            </a:pPr>
            <a:r>
              <a:rPr lang="de-DE" altLang="de-DE" sz="1200" noProof="0" dirty="0">
                <a:latin typeface="+mj-lt"/>
              </a:rPr>
              <a:t>Alle Bilder sind urheberrechtlich geschützt. Die Weitergabe und Nutzung durch Dritte ist nicht gestattet.</a:t>
            </a:r>
          </a:p>
          <a:p>
            <a:pPr>
              <a:buFont typeface="Wingdings" panose="05000000000000000000" pitchFamily="2" charset="2"/>
              <a:buNone/>
            </a:pPr>
            <a:endParaRPr lang="de-DE" altLang="de-DE" sz="1200" noProof="0" dirty="0">
              <a:latin typeface="+mj-lt"/>
            </a:endParaRPr>
          </a:p>
          <a:p>
            <a:pPr>
              <a:buFont typeface="Wingdings" panose="05000000000000000000" pitchFamily="2" charset="2"/>
              <a:buNone/>
            </a:pPr>
            <a:r>
              <a:rPr lang="de-DE" sz="1200" b="0" i="0" dirty="0">
                <a:solidFill>
                  <a:srgbClr val="111111"/>
                </a:solidFill>
                <a:effectLst/>
                <a:latin typeface="+mj-lt"/>
              </a:rPr>
              <a:t>Beckhoff</a:t>
            </a:r>
            <a:r>
              <a:rPr lang="de-DE" sz="1200" b="0" i="0" baseline="30000" dirty="0">
                <a:solidFill>
                  <a:srgbClr val="111111"/>
                </a:solidFill>
                <a:effectLst/>
                <a:latin typeface="+mj-lt"/>
              </a:rPr>
              <a:t>®</a:t>
            </a:r>
            <a:r>
              <a:rPr lang="de-DE" sz="1200" b="0" i="0" dirty="0">
                <a:solidFill>
                  <a:srgbClr val="111111"/>
                </a:solidFill>
                <a:effectLst/>
                <a:latin typeface="+mj-lt"/>
              </a:rPr>
              <a:t>, </a:t>
            </a:r>
            <a:r>
              <a:rPr lang="de-DE" sz="1200" b="0" i="0" dirty="0" err="1">
                <a:solidFill>
                  <a:srgbClr val="111111"/>
                </a:solidFill>
                <a:effectLst/>
                <a:latin typeface="+mj-lt"/>
              </a:rPr>
              <a:t>TwinCAT</a:t>
            </a:r>
            <a:r>
              <a:rPr lang="de-DE" sz="1200" b="0" i="0" baseline="30000" dirty="0">
                <a:solidFill>
                  <a:srgbClr val="111111"/>
                </a:solidFill>
                <a:effectLst/>
                <a:latin typeface="+mj-lt"/>
              </a:rPr>
              <a:t>®</a:t>
            </a:r>
            <a:r>
              <a:rPr lang="de-DE" sz="1200" b="0" i="0" dirty="0">
                <a:solidFill>
                  <a:srgbClr val="111111"/>
                </a:solidFill>
                <a:effectLst/>
                <a:latin typeface="+mj-lt"/>
              </a:rPr>
              <a:t>, </a:t>
            </a:r>
            <a:r>
              <a:rPr lang="de-DE" sz="1200" b="0" i="0" dirty="0" err="1">
                <a:solidFill>
                  <a:srgbClr val="111111"/>
                </a:solidFill>
                <a:effectLst/>
                <a:latin typeface="+mj-lt"/>
              </a:rPr>
              <a:t>TwinCAT</a:t>
            </a:r>
            <a:r>
              <a:rPr lang="de-DE" sz="1200" b="0" i="0" dirty="0">
                <a:solidFill>
                  <a:srgbClr val="111111"/>
                </a:solidFill>
                <a:effectLst/>
                <a:latin typeface="+mj-lt"/>
              </a:rPr>
              <a:t>/BSD</a:t>
            </a:r>
            <a:r>
              <a:rPr lang="de-DE" sz="1200" b="0" i="0" baseline="30000" dirty="0">
                <a:solidFill>
                  <a:srgbClr val="111111"/>
                </a:solidFill>
                <a:effectLst/>
                <a:latin typeface="+mj-lt"/>
              </a:rPr>
              <a:t>®</a:t>
            </a:r>
            <a:r>
              <a:rPr lang="de-DE" sz="1200" b="0" i="0" dirty="0">
                <a:solidFill>
                  <a:srgbClr val="111111"/>
                </a:solidFill>
                <a:effectLst/>
                <a:latin typeface="+mj-lt"/>
              </a:rPr>
              <a:t>, TC/BSD</a:t>
            </a:r>
            <a:r>
              <a:rPr lang="de-DE" sz="1200" b="0" i="0" baseline="30000" dirty="0">
                <a:solidFill>
                  <a:srgbClr val="111111"/>
                </a:solidFill>
                <a:effectLst/>
                <a:latin typeface="+mj-lt"/>
              </a:rPr>
              <a:t>®</a:t>
            </a:r>
            <a:r>
              <a:rPr lang="de-DE" sz="1200" b="0" i="0" dirty="0">
                <a:solidFill>
                  <a:srgbClr val="111111"/>
                </a:solidFill>
                <a:effectLst/>
                <a:latin typeface="+mj-lt"/>
              </a:rPr>
              <a:t>, EtherCAT</a:t>
            </a:r>
            <a:r>
              <a:rPr lang="de-DE" sz="1200" b="0" i="0" baseline="30000" dirty="0">
                <a:solidFill>
                  <a:srgbClr val="111111"/>
                </a:solidFill>
                <a:effectLst/>
                <a:latin typeface="+mj-lt"/>
              </a:rPr>
              <a:t>®</a:t>
            </a:r>
            <a:r>
              <a:rPr lang="de-DE" sz="1200" b="0" i="0" dirty="0">
                <a:solidFill>
                  <a:srgbClr val="111111"/>
                </a:solidFill>
                <a:effectLst/>
                <a:latin typeface="+mj-lt"/>
              </a:rPr>
              <a:t>, EtherCAT G</a:t>
            </a:r>
            <a:r>
              <a:rPr lang="de-DE" sz="1200" b="0" i="0" baseline="30000" dirty="0">
                <a:solidFill>
                  <a:srgbClr val="111111"/>
                </a:solidFill>
                <a:effectLst/>
                <a:latin typeface="+mj-lt"/>
              </a:rPr>
              <a:t>®</a:t>
            </a:r>
            <a:r>
              <a:rPr lang="de-DE" sz="1200" b="0" i="0" dirty="0">
                <a:solidFill>
                  <a:srgbClr val="111111"/>
                </a:solidFill>
                <a:effectLst/>
                <a:latin typeface="+mj-lt"/>
              </a:rPr>
              <a:t>, EtherCAT G10</a:t>
            </a:r>
            <a:r>
              <a:rPr lang="de-DE" sz="1200" b="0" i="0" baseline="30000" dirty="0">
                <a:solidFill>
                  <a:srgbClr val="111111"/>
                </a:solidFill>
                <a:effectLst/>
                <a:latin typeface="+mj-lt"/>
              </a:rPr>
              <a:t>®</a:t>
            </a:r>
            <a:r>
              <a:rPr lang="de-DE" sz="1200" b="0" i="0" dirty="0">
                <a:solidFill>
                  <a:srgbClr val="111111"/>
                </a:solidFill>
                <a:effectLst/>
                <a:latin typeface="+mj-lt"/>
              </a:rPr>
              <a:t>, EtherCAT P</a:t>
            </a:r>
            <a:r>
              <a:rPr lang="de-DE" sz="1200" b="0" i="0" baseline="30000" dirty="0">
                <a:solidFill>
                  <a:srgbClr val="111111"/>
                </a:solidFill>
                <a:effectLst/>
                <a:latin typeface="+mj-lt"/>
              </a:rPr>
              <a:t>®</a:t>
            </a:r>
            <a:r>
              <a:rPr lang="de-DE" sz="1200" b="0" i="0" dirty="0">
                <a:solidFill>
                  <a:srgbClr val="111111"/>
                </a:solidFill>
                <a:effectLst/>
                <a:latin typeface="+mj-lt"/>
              </a:rPr>
              <a:t>, </a:t>
            </a:r>
            <a:r>
              <a:rPr lang="de-DE" sz="1200" b="0" i="0" dirty="0" err="1">
                <a:solidFill>
                  <a:srgbClr val="111111"/>
                </a:solidFill>
                <a:effectLst/>
                <a:latin typeface="+mj-lt"/>
              </a:rPr>
              <a:t>Safety</a:t>
            </a:r>
            <a:r>
              <a:rPr lang="de-DE" sz="1200" b="0" i="0" dirty="0">
                <a:solidFill>
                  <a:srgbClr val="111111"/>
                </a:solidFill>
                <a:effectLst/>
                <a:latin typeface="+mj-lt"/>
              </a:rPr>
              <a:t> </a:t>
            </a:r>
            <a:r>
              <a:rPr lang="de-DE" sz="1200" b="0" i="0" dirty="0" err="1">
                <a:solidFill>
                  <a:srgbClr val="111111"/>
                </a:solidFill>
                <a:effectLst/>
                <a:latin typeface="+mj-lt"/>
              </a:rPr>
              <a:t>over</a:t>
            </a:r>
            <a:r>
              <a:rPr lang="de-DE" sz="1200" b="0" i="0" dirty="0">
                <a:solidFill>
                  <a:srgbClr val="111111"/>
                </a:solidFill>
                <a:effectLst/>
                <a:latin typeface="+mj-lt"/>
              </a:rPr>
              <a:t> EtherCAT</a:t>
            </a:r>
            <a:r>
              <a:rPr lang="de-DE" sz="1200" b="0" i="0" baseline="30000" dirty="0">
                <a:solidFill>
                  <a:srgbClr val="111111"/>
                </a:solidFill>
                <a:effectLst/>
                <a:latin typeface="+mj-lt"/>
              </a:rPr>
              <a:t>®</a:t>
            </a:r>
            <a:r>
              <a:rPr lang="de-DE" sz="1200" b="0" i="0" dirty="0">
                <a:solidFill>
                  <a:srgbClr val="111111"/>
                </a:solidFill>
                <a:effectLst/>
                <a:latin typeface="+mj-lt"/>
              </a:rPr>
              <a:t>, </a:t>
            </a:r>
            <a:r>
              <a:rPr lang="de-DE" sz="1200" b="0" i="0" dirty="0" err="1">
                <a:solidFill>
                  <a:srgbClr val="111111"/>
                </a:solidFill>
                <a:effectLst/>
                <a:latin typeface="+mj-lt"/>
              </a:rPr>
              <a:t>TwinSAFE</a:t>
            </a:r>
            <a:r>
              <a:rPr lang="de-DE" sz="1200" b="0" i="0" baseline="30000" dirty="0">
                <a:solidFill>
                  <a:srgbClr val="111111"/>
                </a:solidFill>
                <a:effectLst/>
                <a:latin typeface="+mj-lt"/>
              </a:rPr>
              <a:t>®</a:t>
            </a:r>
            <a:r>
              <a:rPr lang="de-DE" sz="1200" b="0" i="0" dirty="0">
                <a:solidFill>
                  <a:srgbClr val="111111"/>
                </a:solidFill>
                <a:effectLst/>
                <a:latin typeface="+mj-lt"/>
              </a:rPr>
              <a:t>, XFC</a:t>
            </a:r>
            <a:r>
              <a:rPr lang="de-DE" sz="1200" b="0" i="0" baseline="30000" dirty="0">
                <a:solidFill>
                  <a:srgbClr val="111111"/>
                </a:solidFill>
                <a:effectLst/>
                <a:latin typeface="+mj-lt"/>
              </a:rPr>
              <a:t>®</a:t>
            </a:r>
            <a:r>
              <a:rPr lang="de-DE" sz="1200" b="0" i="0" dirty="0">
                <a:solidFill>
                  <a:srgbClr val="111111"/>
                </a:solidFill>
                <a:effectLst/>
                <a:latin typeface="+mj-lt"/>
              </a:rPr>
              <a:t>, XTS</a:t>
            </a:r>
            <a:r>
              <a:rPr lang="de-DE" sz="1200" b="0" i="0" baseline="30000" dirty="0">
                <a:solidFill>
                  <a:srgbClr val="111111"/>
                </a:solidFill>
                <a:effectLst/>
                <a:latin typeface="+mj-lt"/>
              </a:rPr>
              <a:t>®</a:t>
            </a:r>
            <a:r>
              <a:rPr lang="de-DE" sz="1200" b="0" i="0" dirty="0">
                <a:solidFill>
                  <a:srgbClr val="111111"/>
                </a:solidFill>
                <a:effectLst/>
                <a:latin typeface="+mj-lt"/>
              </a:rPr>
              <a:t> und </a:t>
            </a:r>
            <a:r>
              <a:rPr lang="de-DE" sz="1200" b="0" i="0" dirty="0" err="1">
                <a:solidFill>
                  <a:srgbClr val="111111"/>
                </a:solidFill>
                <a:effectLst/>
                <a:latin typeface="+mj-lt"/>
              </a:rPr>
              <a:t>XPlanar</a:t>
            </a:r>
            <a:r>
              <a:rPr lang="de-DE" sz="1200" b="0" i="0" baseline="30000" dirty="0">
                <a:solidFill>
                  <a:srgbClr val="111111"/>
                </a:solidFill>
                <a:effectLst/>
                <a:latin typeface="+mj-lt"/>
              </a:rPr>
              <a:t>®</a:t>
            </a:r>
            <a:r>
              <a:rPr lang="de-DE" sz="1200" b="0" i="0" dirty="0">
                <a:solidFill>
                  <a:srgbClr val="111111"/>
                </a:solidFill>
                <a:effectLst/>
                <a:latin typeface="+mj-lt"/>
              </a:rPr>
              <a:t> sind eingetragene und lizenzierte Marken der Beckhoff Automation GmbH.  Die Verwendung anderer in dieser Dokumentation enthaltenen Marken oder Kennzeichen durch Dritte kann zu einer Verletzung von Rechten der Inhaber der entsprechenden Kennzeichen führen.</a:t>
            </a:r>
          </a:p>
          <a:p>
            <a:pPr>
              <a:buFont typeface="Wingdings" panose="05000000000000000000" pitchFamily="2" charset="2"/>
              <a:buNone/>
            </a:pPr>
            <a:endParaRPr lang="de-DE" altLang="de-DE" sz="1200" noProof="0" dirty="0">
              <a:latin typeface="+mj-lt"/>
            </a:endParaRPr>
          </a:p>
          <a:p>
            <a:pPr>
              <a:buFont typeface="Wingdings" panose="05000000000000000000" pitchFamily="2" charset="2"/>
              <a:buNone/>
            </a:pPr>
            <a:r>
              <a:rPr lang="de-DE" altLang="de-DE" sz="1200" noProof="0" dirty="0">
                <a:latin typeface="+mj-lt"/>
              </a:rPr>
              <a:t>Die Informationen in dieser Präsentation enthalten lediglich allgemeine Beschreibungen bzw. Leistungsmerkmale, welche im konkreten Anwendungsfall nicht immer in der beschriebenen Form zutreffen bzw. welche sich durch Weiterentwicklung der Produkte ändern können. Die gewünschten Leistungsmerkmale sind nur dann verbindlich, wenn sie bei Vertragsabschluss ausdrücklich vereinbart werden.</a:t>
            </a:r>
          </a:p>
        </p:txBody>
      </p:sp>
      <p:sp>
        <p:nvSpPr>
          <p:cNvPr id="8" name="Date Placeholder"/>
          <p:cNvSpPr>
            <a:spLocks noGrp="1"/>
          </p:cNvSpPr>
          <p:nvPr>
            <p:ph type="body" sz="quarter" idx="11" hasCustomPrompt="1"/>
          </p:nvPr>
        </p:nvSpPr>
        <p:spPr>
          <a:xfrm>
            <a:off x="3255495" y="4022394"/>
            <a:ext cx="2196000" cy="277200"/>
          </a:xfrm>
        </p:spPr>
        <p:txBody>
          <a:bodyPr lIns="0" tIns="46800"/>
          <a:lstStyle>
            <a:lvl1pPr marL="0" indent="0" algn="l">
              <a:buNone/>
              <a:defRPr lang="de-DE" sz="1200" kern="1200" baseline="0" dirty="0" smtClean="0">
                <a:solidFill>
                  <a:schemeClr val="tx1"/>
                </a:solidFill>
                <a:latin typeface="Arial" pitchFamily="34" charset="0"/>
                <a:ea typeface="+mn-ea"/>
                <a:cs typeface="+mn-cs"/>
              </a:defRPr>
            </a:lvl1pPr>
            <a:lvl2pPr marL="360362" indent="0" algn="l">
              <a:buNone/>
              <a:defRPr lang="de-DE" sz="1200" kern="1200" baseline="0" dirty="0" smtClean="0">
                <a:solidFill>
                  <a:schemeClr val="tx1"/>
                </a:solidFill>
                <a:latin typeface="Arial" pitchFamily="34" charset="0"/>
                <a:ea typeface="+mn-ea"/>
                <a:cs typeface="+mn-cs"/>
              </a:defRPr>
            </a:lvl2pPr>
            <a:lvl3pPr marL="715962" indent="0" algn="l">
              <a:buNone/>
              <a:defRPr lang="de-DE" sz="1200" kern="1200" baseline="0" dirty="0" smtClean="0">
                <a:solidFill>
                  <a:schemeClr val="tx1"/>
                </a:solidFill>
                <a:latin typeface="Arial" pitchFamily="34" charset="0"/>
                <a:ea typeface="+mn-ea"/>
                <a:cs typeface="+mn-cs"/>
              </a:defRPr>
            </a:lvl3pPr>
            <a:lvl4pPr marL="1076325" indent="0" algn="l">
              <a:buNone/>
              <a:defRPr lang="de-DE" sz="1200" kern="1200" baseline="0" dirty="0" smtClean="0">
                <a:solidFill>
                  <a:schemeClr val="tx1"/>
                </a:solidFill>
                <a:latin typeface="Arial" pitchFamily="34" charset="0"/>
                <a:ea typeface="+mn-ea"/>
                <a:cs typeface="+mn-cs"/>
              </a:defRPr>
            </a:lvl4pPr>
            <a:lvl5pPr marL="1433513" indent="0" algn="l">
              <a:buNone/>
              <a:defRPr lang="de-DE" sz="1200" kern="1200" baseline="0" dirty="0">
                <a:solidFill>
                  <a:schemeClr val="tx1"/>
                </a:solidFill>
                <a:latin typeface="Arial" pitchFamily="34" charset="0"/>
                <a:ea typeface="+mn-ea"/>
                <a:cs typeface="+mn-cs"/>
              </a:defRPr>
            </a:lvl5pPr>
          </a:lstStyle>
          <a:p>
            <a:pPr lvl="0"/>
            <a:r>
              <a:rPr lang="de-DE" noProof="0" dirty="0"/>
              <a:t>MM/YYYY</a:t>
            </a:r>
          </a:p>
        </p:txBody>
      </p:sp>
      <p:sp>
        <p:nvSpPr>
          <p:cNvPr id="6" name="Phone, Mail, Web"/>
          <p:cNvSpPr>
            <a:spLocks noChangeArrowheads="1"/>
          </p:cNvSpPr>
          <p:nvPr userDrawn="1"/>
        </p:nvSpPr>
        <p:spPr bwMode="auto">
          <a:xfrm>
            <a:off x="6096001" y="1090800"/>
            <a:ext cx="4057649" cy="18620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tIns="432000"/>
          <a:lstStyle>
            <a:lvl1pPr>
              <a:tabLst>
                <a:tab pos="896938" algn="l"/>
              </a:tabLst>
              <a:defRPr>
                <a:solidFill>
                  <a:schemeClr val="tx1"/>
                </a:solidFill>
                <a:latin typeface="Arial" panose="020B0604020202020204" pitchFamily="34" charset="0"/>
              </a:defRPr>
            </a:lvl1pPr>
            <a:lvl2pPr marL="742950" indent="-285750">
              <a:tabLst>
                <a:tab pos="896938" algn="l"/>
              </a:tabLst>
              <a:defRPr>
                <a:solidFill>
                  <a:schemeClr val="tx1"/>
                </a:solidFill>
                <a:latin typeface="Arial" panose="020B0604020202020204" pitchFamily="34" charset="0"/>
              </a:defRPr>
            </a:lvl2pPr>
            <a:lvl3pPr marL="1143000" indent="-228600">
              <a:tabLst>
                <a:tab pos="896938" algn="l"/>
              </a:tabLst>
              <a:defRPr>
                <a:solidFill>
                  <a:schemeClr val="tx1"/>
                </a:solidFill>
                <a:latin typeface="Arial" panose="020B0604020202020204" pitchFamily="34" charset="0"/>
              </a:defRPr>
            </a:lvl3pPr>
            <a:lvl4pPr marL="1600200" indent="-228600">
              <a:tabLst>
                <a:tab pos="896938" algn="l"/>
              </a:tabLst>
              <a:defRPr>
                <a:solidFill>
                  <a:schemeClr val="tx1"/>
                </a:solidFill>
                <a:latin typeface="Arial" panose="020B0604020202020204" pitchFamily="34" charset="0"/>
              </a:defRPr>
            </a:lvl4pPr>
            <a:lvl5pPr marL="2057400" indent="-228600">
              <a:tabLst>
                <a:tab pos="896938" algn="l"/>
              </a:tabLst>
              <a:defRPr>
                <a:solidFill>
                  <a:schemeClr val="tx1"/>
                </a:solidFill>
                <a:latin typeface="Arial" panose="020B0604020202020204" pitchFamily="34" charset="0"/>
              </a:defRPr>
            </a:lvl5pPr>
            <a:lvl6pPr marL="2514600" indent="-228600" fontAlgn="base">
              <a:spcBef>
                <a:spcPct val="0"/>
              </a:spcBef>
              <a:spcAft>
                <a:spcPct val="0"/>
              </a:spcAft>
              <a:tabLst>
                <a:tab pos="896938" algn="l"/>
              </a:tabLst>
              <a:defRPr>
                <a:solidFill>
                  <a:schemeClr val="tx1"/>
                </a:solidFill>
                <a:latin typeface="Arial" panose="020B0604020202020204" pitchFamily="34" charset="0"/>
              </a:defRPr>
            </a:lvl6pPr>
            <a:lvl7pPr marL="2971800" indent="-228600" fontAlgn="base">
              <a:spcBef>
                <a:spcPct val="0"/>
              </a:spcBef>
              <a:spcAft>
                <a:spcPct val="0"/>
              </a:spcAft>
              <a:tabLst>
                <a:tab pos="896938" algn="l"/>
              </a:tabLst>
              <a:defRPr>
                <a:solidFill>
                  <a:schemeClr val="tx1"/>
                </a:solidFill>
                <a:latin typeface="Arial" panose="020B0604020202020204" pitchFamily="34" charset="0"/>
              </a:defRPr>
            </a:lvl7pPr>
            <a:lvl8pPr marL="3429000" indent="-228600" fontAlgn="base">
              <a:spcBef>
                <a:spcPct val="0"/>
              </a:spcBef>
              <a:spcAft>
                <a:spcPct val="0"/>
              </a:spcAft>
              <a:tabLst>
                <a:tab pos="896938" algn="l"/>
              </a:tabLst>
              <a:defRPr>
                <a:solidFill>
                  <a:schemeClr val="tx1"/>
                </a:solidFill>
                <a:latin typeface="Arial" panose="020B0604020202020204" pitchFamily="34" charset="0"/>
              </a:defRPr>
            </a:lvl8pPr>
            <a:lvl9pPr marL="3886200" indent="-228600" fontAlgn="base">
              <a:spcBef>
                <a:spcPct val="0"/>
              </a:spcBef>
              <a:spcAft>
                <a:spcPct val="0"/>
              </a:spcAft>
              <a:tabLst>
                <a:tab pos="896938" algn="l"/>
              </a:tabLst>
              <a:defRPr>
                <a:solidFill>
                  <a:schemeClr val="tx1"/>
                </a:solidFill>
                <a:latin typeface="Arial" panose="020B0604020202020204" pitchFamily="34" charset="0"/>
              </a:defRPr>
            </a:lvl9pPr>
          </a:lstStyle>
          <a:p>
            <a:pPr>
              <a:spcBef>
                <a:spcPct val="50000"/>
              </a:spcBef>
              <a:buFont typeface="Wingdings" panose="05000000000000000000" pitchFamily="2" charset="2"/>
              <a:buNone/>
            </a:pPr>
            <a:r>
              <a:rPr lang="de-DE" altLang="de-DE" sz="1600" noProof="0" dirty="0"/>
              <a:t>Telefon:	+49 5246 963-0  </a:t>
            </a:r>
          </a:p>
          <a:p>
            <a:pPr>
              <a:buFont typeface="Wingdings" panose="05000000000000000000" pitchFamily="2" charset="2"/>
              <a:buNone/>
            </a:pPr>
            <a:r>
              <a:rPr lang="de-DE" altLang="de-DE" sz="1600" noProof="0" dirty="0"/>
              <a:t>E-Mail:	info@beckhoff.de</a:t>
            </a:r>
          </a:p>
          <a:p>
            <a:pPr>
              <a:buFont typeface="Wingdings" panose="05000000000000000000" pitchFamily="2" charset="2"/>
              <a:buNone/>
            </a:pPr>
            <a:r>
              <a:rPr lang="de-DE" altLang="de-DE" sz="1600" noProof="0" dirty="0"/>
              <a:t>Web:	www.beckhoff.de</a:t>
            </a:r>
            <a:r>
              <a:rPr lang="de-DE" altLang="de-DE" sz="1600" b="1" noProof="0" dirty="0"/>
              <a:t> </a:t>
            </a:r>
          </a:p>
        </p:txBody>
      </p:sp>
      <p:sp>
        <p:nvSpPr>
          <p:cNvPr id="9" name="Address"/>
          <p:cNvSpPr txBox="1"/>
          <p:nvPr userDrawn="1"/>
        </p:nvSpPr>
        <p:spPr>
          <a:xfrm>
            <a:off x="3" y="1090800"/>
            <a:ext cx="6095997" cy="1862048"/>
          </a:xfrm>
          <a:prstGeom prst="rect">
            <a:avLst/>
          </a:prstGeom>
        </p:spPr>
        <p:txBody>
          <a:bodyPr vert="horz" lIns="450000" tIns="190800" rIns="91440" bIns="45720" rtlCol="0">
            <a:noAutofit/>
          </a:bodyPr>
          <a:lstStyle>
            <a:lvl1pPr marR="0" lvl="0" indent="0" fontAlgn="auto">
              <a:lnSpc>
                <a:spcPct val="100000"/>
              </a:lnSpc>
              <a:spcBef>
                <a:spcPct val="50000"/>
              </a:spcBef>
              <a:spcAft>
                <a:spcPts val="0"/>
              </a:spcAft>
              <a:buClrTx/>
              <a:buSzTx/>
              <a:buFont typeface="Wingdings" pitchFamily="2" charset="2"/>
              <a:buNone/>
              <a:tabLst/>
              <a:defRPr sz="1600" b="1" baseline="0">
                <a:solidFill>
                  <a:srgbClr val="000000"/>
                </a:solidFill>
                <a:latin typeface="Arial"/>
              </a:defRPr>
            </a:lvl1pPr>
            <a:lvl2pPr marL="628650" marR="0" indent="-268288" fontAlgn="auto">
              <a:lnSpc>
                <a:spcPct val="100000"/>
              </a:lnSpc>
              <a:spcBef>
                <a:spcPts val="600"/>
              </a:spcBef>
              <a:spcAft>
                <a:spcPts val="0"/>
              </a:spcAft>
              <a:buClrTx/>
              <a:buSzTx/>
              <a:buFont typeface="Symbol" pitchFamily="18" charset="2"/>
              <a:buChar char="-"/>
              <a:tabLst/>
              <a:defRPr sz="2200">
                <a:latin typeface="Arial" pitchFamily="34" charset="0"/>
                <a:cs typeface="Arial" pitchFamily="34" charset="0"/>
              </a:defRPr>
            </a:lvl2pPr>
            <a:lvl3pPr marL="984250" marR="0" indent="-268288" fontAlgn="auto">
              <a:lnSpc>
                <a:spcPct val="100000"/>
              </a:lnSpc>
              <a:spcBef>
                <a:spcPts val="600"/>
              </a:spcBef>
              <a:spcAft>
                <a:spcPts val="0"/>
              </a:spcAft>
              <a:buClrTx/>
              <a:buSzTx/>
              <a:buFont typeface="Symbol" pitchFamily="18" charset="2"/>
              <a:buChar char="-"/>
              <a:tabLst/>
              <a:defRPr sz="2200">
                <a:latin typeface="Arial" pitchFamily="34" charset="0"/>
                <a:cs typeface="Arial" pitchFamily="34" charset="0"/>
              </a:defRPr>
            </a:lvl3pPr>
            <a:lvl4pPr marL="1343025" marR="0" indent="-266700" fontAlgn="auto">
              <a:lnSpc>
                <a:spcPct val="100000"/>
              </a:lnSpc>
              <a:spcBef>
                <a:spcPts val="600"/>
              </a:spcBef>
              <a:spcAft>
                <a:spcPts val="0"/>
              </a:spcAft>
              <a:buClrTx/>
              <a:buSzTx/>
              <a:buFont typeface="Symbol" pitchFamily="18" charset="2"/>
              <a:buChar char="-"/>
              <a:tabLst/>
              <a:defRPr sz="2200">
                <a:latin typeface="Arial" pitchFamily="34" charset="0"/>
                <a:cs typeface="Arial" pitchFamily="34" charset="0"/>
              </a:defRPr>
            </a:lvl4pPr>
            <a:lvl5pPr marL="1700213" marR="0" indent="-266700" fontAlgn="auto">
              <a:lnSpc>
                <a:spcPct val="100000"/>
              </a:lnSpc>
              <a:spcBef>
                <a:spcPts val="600"/>
              </a:spcBef>
              <a:spcAft>
                <a:spcPts val="0"/>
              </a:spcAft>
              <a:buClrTx/>
              <a:buSzTx/>
              <a:buFont typeface="Symbol" pitchFamily="18" charset="2"/>
              <a:buChar char="-"/>
              <a:tabLst/>
              <a:defRPr sz="2200">
                <a:latin typeface="Arial" pitchFamily="34" charset="0"/>
                <a:cs typeface="Arial" pitchFamily="34" charset="0"/>
              </a:defRPr>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pPr marL="0" lvl="0" indent="0">
              <a:spcBef>
                <a:spcPts val="0"/>
              </a:spcBef>
              <a:buNone/>
            </a:pPr>
            <a:r>
              <a:rPr lang="de-DE" altLang="de-DE" sz="1600" noProof="0" dirty="0"/>
              <a:t>Beckhoff Automation GmbH &amp; Co. KG </a:t>
            </a:r>
            <a:br>
              <a:rPr lang="de-DE" altLang="de-DE" sz="1600" noProof="0" dirty="0"/>
            </a:br>
            <a:r>
              <a:rPr lang="de-DE" altLang="de-DE" sz="1600" b="0" noProof="0" dirty="0">
                <a:solidFill>
                  <a:srgbClr val="000000"/>
                </a:solidFill>
                <a:latin typeface="Arial"/>
                <a:cs typeface="+mn-cs"/>
              </a:rPr>
              <a:t>Unternehmenszentrale</a:t>
            </a:r>
          </a:p>
          <a:p>
            <a:pPr marL="0" lvl="0" indent="0">
              <a:spcBef>
                <a:spcPts val="0"/>
              </a:spcBef>
              <a:buNone/>
            </a:pPr>
            <a:r>
              <a:rPr lang="de-DE" altLang="de-DE" sz="1600" b="0" noProof="0" dirty="0">
                <a:solidFill>
                  <a:srgbClr val="000000"/>
                </a:solidFill>
                <a:latin typeface="Arial"/>
                <a:cs typeface="+mn-cs"/>
              </a:rPr>
              <a:t>Hülshorstweg 20</a:t>
            </a:r>
          </a:p>
          <a:p>
            <a:pPr marL="0" lvl="0" indent="0">
              <a:spcBef>
                <a:spcPts val="0"/>
              </a:spcBef>
              <a:buNone/>
            </a:pPr>
            <a:r>
              <a:rPr lang="de-DE" altLang="de-DE" sz="1600" b="0" noProof="0" dirty="0">
                <a:solidFill>
                  <a:srgbClr val="000000"/>
                </a:solidFill>
                <a:latin typeface="Arial"/>
                <a:cs typeface="+mn-cs"/>
              </a:rPr>
              <a:t>33415 Verl</a:t>
            </a:r>
          </a:p>
          <a:p>
            <a:pPr marL="0" lvl="0" indent="0">
              <a:spcBef>
                <a:spcPts val="0"/>
              </a:spcBef>
              <a:buNone/>
            </a:pPr>
            <a:r>
              <a:rPr lang="de-DE" altLang="de-DE" sz="1600" b="0" noProof="0" dirty="0">
                <a:solidFill>
                  <a:srgbClr val="000000"/>
                </a:solidFill>
                <a:latin typeface="Arial"/>
                <a:cs typeface="+mn-cs"/>
              </a:rPr>
              <a:t>Deutschland</a:t>
            </a:r>
          </a:p>
          <a:p>
            <a:pPr lvl="0"/>
            <a:endParaRPr lang="de-DE" altLang="de-DE" sz="1600" b="0" noProof="0" dirty="0"/>
          </a:p>
        </p:txBody>
      </p:sp>
      <p:sp>
        <p:nvSpPr>
          <p:cNvPr id="11" name="Title"/>
          <p:cNvSpPr txBox="1"/>
          <p:nvPr userDrawn="1"/>
        </p:nvSpPr>
        <p:spPr bwMode="white">
          <a:xfrm>
            <a:off x="-1" y="450787"/>
            <a:ext cx="10137600" cy="629367"/>
          </a:xfrm>
          <a:prstGeom prst="rect">
            <a:avLst/>
          </a:prstGeom>
        </p:spPr>
        <p:txBody>
          <a:bodyPr vert="horz" wrap="square" lIns="450000" tIns="144000" rIns="90000" bIns="144000" rtlCol="0" anchor="b" anchorCtr="0">
            <a:spAutoFit/>
          </a:bodyPr>
          <a:lstStyle>
            <a:lvl1pPr>
              <a:spcBef>
                <a:spcPct val="0"/>
              </a:spcBef>
              <a:buNone/>
              <a:defRPr sz="2200" b="1" baseline="0">
                <a:solidFill>
                  <a:schemeClr val="bg1"/>
                </a:solidFill>
                <a:latin typeface="Arial" pitchFamily="34" charset="0"/>
                <a:ea typeface="+mj-ea"/>
                <a:cs typeface="Arial" pitchFamily="34" charset="0"/>
              </a:defRPr>
            </a:lvl1pPr>
          </a:lstStyle>
          <a:p>
            <a:pPr lvl="0"/>
            <a:r>
              <a:rPr lang="de-DE" noProof="0" dirty="0"/>
              <a:t>Kontakt </a:t>
            </a:r>
          </a:p>
        </p:txBody>
      </p:sp>
    </p:spTree>
    <p:extLst>
      <p:ext uri="{BB962C8B-B14F-4D97-AF65-F5344CB8AC3E}">
        <p14:creationId xmlns:p14="http://schemas.microsoft.com/office/powerpoint/2010/main" val="338592281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ontact – Country-specific">
    <p:spTree>
      <p:nvGrpSpPr>
        <p:cNvPr id="1" name=""/>
        <p:cNvGrpSpPr/>
        <p:nvPr/>
      </p:nvGrpSpPr>
      <p:grpSpPr>
        <a:xfrm>
          <a:off x="0" y="0"/>
          <a:ext cx="0" cy="0"/>
          <a:chOff x="0" y="0"/>
          <a:chExt cx="0" cy="0"/>
        </a:xfrm>
      </p:grpSpPr>
      <p:sp>
        <p:nvSpPr>
          <p:cNvPr id="2" name="Footer Placeholder">
            <a:extLst>
              <a:ext uri="{FF2B5EF4-FFF2-40B4-BE49-F238E27FC236}">
                <a16:creationId xmlns:a16="http://schemas.microsoft.com/office/drawing/2014/main" id="{98C51607-3DB7-4F17-AED3-97CA5828FFAE}"/>
              </a:ext>
            </a:extLst>
          </p:cNvPr>
          <p:cNvSpPr>
            <a:spLocks noGrp="1"/>
          </p:cNvSpPr>
          <p:nvPr>
            <p:ph type="ftr" sz="quarter" idx="12"/>
          </p:nvPr>
        </p:nvSpPr>
        <p:spPr/>
        <p:txBody>
          <a:bodyPr/>
          <a:lstStyle/>
          <a:p>
            <a:r>
              <a:rPr lang="en-US" noProof="0"/>
              <a:t>Footer text</a:t>
            </a:r>
          </a:p>
        </p:txBody>
      </p:sp>
      <p:sp>
        <p:nvSpPr>
          <p:cNvPr id="3" name="Slide Number Placeholder">
            <a:extLst>
              <a:ext uri="{FF2B5EF4-FFF2-40B4-BE49-F238E27FC236}">
                <a16:creationId xmlns:a16="http://schemas.microsoft.com/office/drawing/2014/main" id="{8F510D76-60C9-4D38-88F9-238A82E82488}"/>
              </a:ext>
            </a:extLst>
          </p:cNvPr>
          <p:cNvSpPr>
            <a:spLocks noGrp="1"/>
          </p:cNvSpPr>
          <p:nvPr>
            <p:ph type="sldNum" sz="quarter" idx="13"/>
          </p:nvPr>
        </p:nvSpPr>
        <p:spPr/>
        <p:txBody>
          <a:bodyPr/>
          <a:lstStyle/>
          <a:p>
            <a:fld id="{A930EF64-91C9-4EBD-82F9-3643AB15A28C}" type="slidenum">
              <a:rPr lang="en-US" noProof="0" smtClean="0"/>
              <a:pPr/>
              <a:t>‹#›</a:t>
            </a:fld>
            <a:endParaRPr lang="en-US" noProof="0"/>
          </a:p>
        </p:txBody>
      </p:sp>
      <p:sp>
        <p:nvSpPr>
          <p:cNvPr id="13" name="Legal Notes">
            <a:extLst>
              <a:ext uri="{FF2B5EF4-FFF2-40B4-BE49-F238E27FC236}">
                <a16:creationId xmlns:a16="http://schemas.microsoft.com/office/drawing/2014/main" id="{FB0F8624-008F-47A1-8364-BC96B920ADA6}"/>
              </a:ext>
            </a:extLst>
          </p:cNvPr>
          <p:cNvSpPr txBox="1">
            <a:spLocks noChangeArrowheads="1"/>
          </p:cNvSpPr>
          <p:nvPr userDrawn="1"/>
        </p:nvSpPr>
        <p:spPr bwMode="auto">
          <a:xfrm>
            <a:off x="0" y="4186655"/>
            <a:ext cx="10153650" cy="21236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450000" anchor="b">
            <a:spAutoFit/>
          </a:bodyPr>
          <a:lstStyle>
            <a:defPPr>
              <a:defRPr lang="en-US"/>
            </a:defPPr>
            <a:lvl1pPr marL="3175" indent="-3175">
              <a:defRPr sz="1200">
                <a:latin typeface="Arial" panose="020B0604020202020204" pitchFamily="34" charset="0"/>
              </a:defRPr>
            </a:lvl1pPr>
            <a:lvl2pPr marL="742950" indent="-285750">
              <a:defRPr>
                <a:latin typeface="Arial" panose="020B0604020202020204" pitchFamily="34" charset="0"/>
              </a:defRPr>
            </a:lvl2pPr>
            <a:lvl3pPr marL="1143000" indent="-228600">
              <a:defRPr>
                <a:latin typeface="Arial" panose="020B0604020202020204" pitchFamily="34" charset="0"/>
              </a:defRPr>
            </a:lvl3pPr>
            <a:lvl4pPr marL="1600200" indent="-228600">
              <a:defRPr>
                <a:latin typeface="Arial" panose="020B0604020202020204" pitchFamily="34" charset="0"/>
              </a:defRPr>
            </a:lvl4pPr>
            <a:lvl5pPr marL="2057400" indent="-228600">
              <a:defRPr>
                <a:latin typeface="Arial" panose="020B0604020202020204" pitchFamily="34" charset="0"/>
              </a:defRPr>
            </a:lvl5pPr>
            <a:lvl6pPr marL="2514600" indent="-228600" fontAlgn="base">
              <a:spcBef>
                <a:spcPct val="0"/>
              </a:spcBef>
              <a:spcAft>
                <a:spcPct val="0"/>
              </a:spcAft>
              <a:defRPr>
                <a:latin typeface="Arial" panose="020B0604020202020204" pitchFamily="34" charset="0"/>
              </a:defRPr>
            </a:lvl6pPr>
            <a:lvl7pPr marL="2971800" indent="-228600" fontAlgn="base">
              <a:spcBef>
                <a:spcPct val="0"/>
              </a:spcBef>
              <a:spcAft>
                <a:spcPct val="0"/>
              </a:spcAft>
              <a:defRPr>
                <a:latin typeface="Arial" panose="020B0604020202020204" pitchFamily="34" charset="0"/>
              </a:defRPr>
            </a:lvl7pPr>
            <a:lvl8pPr marL="3429000" indent="-228600" fontAlgn="base">
              <a:spcBef>
                <a:spcPct val="0"/>
              </a:spcBef>
              <a:spcAft>
                <a:spcPct val="0"/>
              </a:spcAft>
              <a:defRPr>
                <a:latin typeface="Arial" panose="020B0604020202020204" pitchFamily="34" charset="0"/>
              </a:defRPr>
            </a:lvl8pPr>
            <a:lvl9pPr marL="3886200" indent="-228600" fontAlgn="base">
              <a:spcBef>
                <a:spcPct val="0"/>
              </a:spcBef>
              <a:spcAft>
                <a:spcPct val="0"/>
              </a:spcAft>
              <a:defRPr>
                <a:latin typeface="Arial" panose="020B0604020202020204" pitchFamily="34" charset="0"/>
              </a:defRPr>
            </a:lvl9pPr>
          </a:lstStyle>
          <a:p>
            <a:pPr lvl="0"/>
            <a:r>
              <a:rPr lang="en-US" noProof="0" dirty="0"/>
              <a:t>© Beckhoff Automation </a:t>
            </a:r>
          </a:p>
          <a:p>
            <a:pPr lvl="0"/>
            <a:endParaRPr lang="en-US" altLang="en-US" noProof="0" dirty="0"/>
          </a:p>
          <a:p>
            <a:pPr lvl="0"/>
            <a:r>
              <a:rPr lang="en-US" altLang="en-US" noProof="0" dirty="0"/>
              <a:t>All images are protected by copyright. The use and transfer to third parties is not permitted.</a:t>
            </a:r>
          </a:p>
          <a:p>
            <a:pPr lvl="0"/>
            <a:endParaRPr lang="en-US" altLang="en-US" noProof="0" dirty="0"/>
          </a:p>
          <a:p>
            <a:pPr lvl="0"/>
            <a:r>
              <a:rPr lang="en-US" altLang="en-US" noProof="0" dirty="0"/>
              <a:t>Beckhoff</a:t>
            </a:r>
            <a:r>
              <a:rPr lang="en-US" altLang="en-US" baseline="30000" noProof="0" dirty="0"/>
              <a:t>®</a:t>
            </a:r>
            <a:r>
              <a:rPr lang="en-US" altLang="en-US" noProof="0" dirty="0"/>
              <a:t>, </a:t>
            </a:r>
            <a:r>
              <a:rPr lang="en-US" altLang="en-US" noProof="0" dirty="0" err="1"/>
              <a:t>TwinCAT</a:t>
            </a:r>
            <a:r>
              <a:rPr lang="en-US" altLang="en-US" baseline="30000" noProof="0" dirty="0"/>
              <a:t>®</a:t>
            </a:r>
            <a:r>
              <a:rPr lang="en-US" altLang="en-US" noProof="0" dirty="0"/>
              <a:t>, </a:t>
            </a:r>
            <a:r>
              <a:rPr lang="en-US" altLang="en-US" noProof="0" dirty="0" err="1"/>
              <a:t>TwinCAT</a:t>
            </a:r>
            <a:r>
              <a:rPr lang="en-US" altLang="en-US" noProof="0" dirty="0"/>
              <a:t>/BSD</a:t>
            </a:r>
            <a:r>
              <a:rPr lang="en-US" altLang="en-US" baseline="30000" noProof="0" dirty="0"/>
              <a:t>®</a:t>
            </a:r>
            <a:r>
              <a:rPr lang="en-US" altLang="en-US" noProof="0" dirty="0"/>
              <a:t>, TC/BSD</a:t>
            </a:r>
            <a:r>
              <a:rPr lang="en-US" altLang="en-US" baseline="30000" noProof="0" dirty="0"/>
              <a:t>®</a:t>
            </a:r>
            <a:r>
              <a:rPr lang="en-US" altLang="en-US" noProof="0" dirty="0"/>
              <a:t>, </a:t>
            </a:r>
            <a:r>
              <a:rPr lang="en-US" altLang="en-US" noProof="0" dirty="0" err="1"/>
              <a:t>EtherCAT</a:t>
            </a:r>
            <a:r>
              <a:rPr lang="en-US" altLang="en-US" baseline="30000" noProof="0" dirty="0"/>
              <a:t>®</a:t>
            </a:r>
            <a:r>
              <a:rPr lang="en-US" altLang="en-US" noProof="0" dirty="0"/>
              <a:t>, </a:t>
            </a:r>
            <a:r>
              <a:rPr lang="en-US" altLang="en-US" noProof="0" dirty="0" err="1"/>
              <a:t>EtherCAT</a:t>
            </a:r>
            <a:r>
              <a:rPr lang="en-US" altLang="en-US" noProof="0" dirty="0"/>
              <a:t> G</a:t>
            </a:r>
            <a:r>
              <a:rPr lang="en-US" altLang="en-US" baseline="30000" noProof="0" dirty="0"/>
              <a:t>®</a:t>
            </a:r>
            <a:r>
              <a:rPr lang="en-US" altLang="en-US" noProof="0" dirty="0"/>
              <a:t>, </a:t>
            </a:r>
            <a:r>
              <a:rPr lang="en-US" altLang="en-US" noProof="0" dirty="0" err="1"/>
              <a:t>EtherCAT</a:t>
            </a:r>
            <a:r>
              <a:rPr lang="en-US" altLang="en-US" noProof="0" dirty="0"/>
              <a:t> G10</a:t>
            </a:r>
            <a:r>
              <a:rPr lang="en-US" altLang="en-US" baseline="30000" noProof="0" dirty="0"/>
              <a:t>®</a:t>
            </a:r>
            <a:r>
              <a:rPr lang="en-US" altLang="en-US" noProof="0" dirty="0"/>
              <a:t>, </a:t>
            </a:r>
            <a:r>
              <a:rPr lang="en-US" altLang="en-US" noProof="0" dirty="0" err="1"/>
              <a:t>EtherCAT</a:t>
            </a:r>
            <a:r>
              <a:rPr lang="en-US" altLang="en-US" noProof="0" dirty="0"/>
              <a:t> P</a:t>
            </a:r>
            <a:r>
              <a:rPr lang="en-US" altLang="en-US" baseline="30000" noProof="0" dirty="0"/>
              <a:t>®</a:t>
            </a:r>
            <a:r>
              <a:rPr lang="en-US" altLang="en-US" noProof="0" dirty="0"/>
              <a:t>, Safety over </a:t>
            </a:r>
            <a:r>
              <a:rPr lang="en-US" altLang="en-US" noProof="0" dirty="0" err="1"/>
              <a:t>EtherCAT</a:t>
            </a:r>
            <a:r>
              <a:rPr lang="en-US" altLang="en-US" baseline="30000" noProof="0" dirty="0"/>
              <a:t>®</a:t>
            </a:r>
            <a:r>
              <a:rPr lang="en-US" altLang="en-US" noProof="0" dirty="0"/>
              <a:t>, </a:t>
            </a:r>
            <a:r>
              <a:rPr lang="en-US" altLang="en-US" noProof="0" dirty="0" err="1"/>
              <a:t>TwinSAFE</a:t>
            </a:r>
            <a:r>
              <a:rPr lang="en-US" altLang="en-US" baseline="30000" noProof="0" dirty="0"/>
              <a:t>®</a:t>
            </a:r>
            <a:r>
              <a:rPr lang="en-US" altLang="en-US" noProof="0" dirty="0"/>
              <a:t>, XFC</a:t>
            </a:r>
            <a:r>
              <a:rPr lang="en-US" altLang="en-US" baseline="30000" noProof="0" dirty="0"/>
              <a:t>®</a:t>
            </a:r>
            <a:r>
              <a:rPr lang="en-US" altLang="en-US" noProof="0" dirty="0"/>
              <a:t>, XTS</a:t>
            </a:r>
            <a:r>
              <a:rPr lang="en-US" altLang="en-US" baseline="30000" noProof="0" dirty="0"/>
              <a:t>®</a:t>
            </a:r>
            <a:r>
              <a:rPr lang="en-US" altLang="en-US" noProof="0" dirty="0"/>
              <a:t> and </a:t>
            </a:r>
            <a:r>
              <a:rPr lang="en-US" altLang="en-US" noProof="0" dirty="0" err="1"/>
              <a:t>XPlanar</a:t>
            </a:r>
            <a:r>
              <a:rPr lang="en-US" altLang="en-US" baseline="30000" noProof="0" dirty="0"/>
              <a:t>®</a:t>
            </a:r>
            <a:r>
              <a:rPr lang="en-US" altLang="en-US" noProof="0" dirty="0"/>
              <a:t> are registered trademarks of and licensed by Beckhoff Automation GmbH. Other designations used in this publication may be trademarks whose use by third parties for their own purposes could violate the rights of the owners.</a:t>
            </a:r>
          </a:p>
          <a:p>
            <a:pPr lvl="0"/>
            <a:endParaRPr lang="en-US" altLang="en-US" noProof="0" dirty="0"/>
          </a:p>
          <a:p>
            <a:pPr lvl="0"/>
            <a:r>
              <a:rPr lang="en-US" altLang="en-US" noProof="0" dirty="0"/>
              <a:t>The information provided in this presentation contains merely general descriptions or characteristics of performance which in case of actual application do not always apply as described or which may change as a result of further development of the products. An obligation to provide the respective characteristics shall only exist if expressively agreed in the terms of contract. </a:t>
            </a:r>
          </a:p>
        </p:txBody>
      </p:sp>
      <p:sp>
        <p:nvSpPr>
          <p:cNvPr id="14" name="Date Placeholder">
            <a:extLst>
              <a:ext uri="{FF2B5EF4-FFF2-40B4-BE49-F238E27FC236}">
                <a16:creationId xmlns:a16="http://schemas.microsoft.com/office/drawing/2014/main" id="{D58367F0-49D0-49AE-B9D1-CF63427C3E5A}"/>
              </a:ext>
            </a:extLst>
          </p:cNvPr>
          <p:cNvSpPr>
            <a:spLocks noGrp="1"/>
          </p:cNvSpPr>
          <p:nvPr>
            <p:ph type="body" sz="quarter" idx="11" hasCustomPrompt="1"/>
          </p:nvPr>
        </p:nvSpPr>
        <p:spPr>
          <a:xfrm>
            <a:off x="2040500" y="4206349"/>
            <a:ext cx="2196000" cy="277200"/>
          </a:xfrm>
        </p:spPr>
        <p:txBody>
          <a:bodyPr lIns="0" tIns="46800"/>
          <a:lstStyle>
            <a:lvl1pPr marL="0" indent="0" algn="l">
              <a:buNone/>
              <a:defRPr lang="en-US" sz="1200" kern="1200" baseline="0" dirty="0" smtClean="0">
                <a:solidFill>
                  <a:schemeClr val="tx1"/>
                </a:solidFill>
                <a:latin typeface="Arial" pitchFamily="34" charset="0"/>
                <a:ea typeface="+mn-ea"/>
                <a:cs typeface="+mn-cs"/>
              </a:defRPr>
            </a:lvl1pPr>
            <a:lvl2pPr marL="360362" indent="0" algn="l">
              <a:buNone/>
              <a:defRPr lang="en-US" sz="1200" kern="1200" baseline="0" dirty="0" smtClean="0">
                <a:solidFill>
                  <a:schemeClr val="tx1"/>
                </a:solidFill>
                <a:latin typeface="Arial" pitchFamily="34" charset="0"/>
                <a:ea typeface="+mn-ea"/>
                <a:cs typeface="+mn-cs"/>
              </a:defRPr>
            </a:lvl2pPr>
            <a:lvl3pPr marL="715962" indent="0" algn="l">
              <a:buNone/>
              <a:defRPr lang="en-US" sz="1200" kern="1200" baseline="0" dirty="0" smtClean="0">
                <a:solidFill>
                  <a:schemeClr val="tx1"/>
                </a:solidFill>
                <a:latin typeface="Arial" pitchFamily="34" charset="0"/>
                <a:ea typeface="+mn-ea"/>
                <a:cs typeface="+mn-cs"/>
              </a:defRPr>
            </a:lvl3pPr>
            <a:lvl4pPr marL="1076325" indent="0" algn="l">
              <a:buNone/>
              <a:defRPr lang="en-US" sz="1200" kern="1200" baseline="0" dirty="0" smtClean="0">
                <a:solidFill>
                  <a:schemeClr val="tx1"/>
                </a:solidFill>
                <a:latin typeface="Arial" pitchFamily="34" charset="0"/>
                <a:ea typeface="+mn-ea"/>
                <a:cs typeface="+mn-cs"/>
              </a:defRPr>
            </a:lvl4pPr>
            <a:lvl5pPr marL="1433513" indent="0" algn="l">
              <a:buNone/>
              <a:defRPr lang="en-US" sz="1200" kern="1200" baseline="0" dirty="0">
                <a:solidFill>
                  <a:schemeClr val="tx1"/>
                </a:solidFill>
                <a:latin typeface="Arial" pitchFamily="34" charset="0"/>
                <a:ea typeface="+mn-ea"/>
                <a:cs typeface="+mn-cs"/>
              </a:defRPr>
            </a:lvl5pPr>
          </a:lstStyle>
          <a:p>
            <a:pPr lvl="0"/>
            <a:r>
              <a:rPr lang="en-US" noProof="0" dirty="0"/>
              <a:t>MM/YYYY</a:t>
            </a:r>
          </a:p>
        </p:txBody>
      </p:sp>
      <p:sp>
        <p:nvSpPr>
          <p:cNvPr id="27" name="Phone, Mail, Web Placeholder">
            <a:extLst>
              <a:ext uri="{FF2B5EF4-FFF2-40B4-BE49-F238E27FC236}">
                <a16:creationId xmlns:a16="http://schemas.microsoft.com/office/drawing/2014/main" id="{CD68DB35-B7DC-45D7-8D3B-4237236AEDB1}"/>
              </a:ext>
            </a:extLst>
          </p:cNvPr>
          <p:cNvSpPr>
            <a:spLocks noGrp="1"/>
          </p:cNvSpPr>
          <p:nvPr>
            <p:ph type="body" sz="quarter" idx="16" hasCustomPrompt="1"/>
          </p:nvPr>
        </p:nvSpPr>
        <p:spPr>
          <a:xfrm>
            <a:off x="6096001" y="1090800"/>
            <a:ext cx="4052711" cy="1873250"/>
          </a:xfrm>
        </p:spPr>
        <p:txBody>
          <a:bodyPr lIns="90000" tIns="432000"/>
          <a:lstStyle>
            <a:lvl1pPr marL="0" indent="0">
              <a:spcBef>
                <a:spcPts val="0"/>
              </a:spcBef>
              <a:buNone/>
              <a:tabLst>
                <a:tab pos="896400" algn="l"/>
              </a:tabLst>
              <a:defRPr sz="1600"/>
            </a:lvl1pPr>
            <a:lvl2pPr>
              <a:spcBef>
                <a:spcPts val="0"/>
              </a:spcBef>
              <a:tabLst>
                <a:tab pos="914400" algn="l"/>
              </a:tabLst>
              <a:defRPr sz="1600"/>
            </a:lvl2pPr>
            <a:lvl3pPr>
              <a:spcBef>
                <a:spcPts val="0"/>
              </a:spcBef>
              <a:tabLst>
                <a:tab pos="914400" algn="l"/>
              </a:tabLst>
              <a:defRPr sz="1600"/>
            </a:lvl3pPr>
            <a:lvl4pPr>
              <a:spcBef>
                <a:spcPts val="0"/>
              </a:spcBef>
              <a:tabLst>
                <a:tab pos="914400" algn="l"/>
              </a:tabLst>
              <a:defRPr sz="1600"/>
            </a:lvl4pPr>
            <a:lvl5pPr>
              <a:spcBef>
                <a:spcPts val="0"/>
              </a:spcBef>
              <a:tabLst>
                <a:tab pos="914400" algn="l"/>
              </a:tabLst>
              <a:defRPr sz="1600"/>
            </a:lvl5pPr>
          </a:lstStyle>
          <a:p>
            <a:pPr lvl="0"/>
            <a:r>
              <a:rPr lang="en-US" noProof="0"/>
              <a:t>Phone:    … </a:t>
            </a:r>
            <a:br>
              <a:rPr lang="en-US" noProof="0"/>
            </a:br>
            <a:r>
              <a:rPr lang="en-US" noProof="0"/>
              <a:t>E-mail:    …</a:t>
            </a:r>
            <a:br>
              <a:rPr lang="en-US" noProof="0"/>
            </a:br>
            <a:r>
              <a:rPr lang="en-US" noProof="0"/>
              <a:t>Web:       …</a:t>
            </a:r>
          </a:p>
        </p:txBody>
      </p:sp>
      <p:sp>
        <p:nvSpPr>
          <p:cNvPr id="12" name="Address Placeholder">
            <a:extLst>
              <a:ext uri="{FF2B5EF4-FFF2-40B4-BE49-F238E27FC236}">
                <a16:creationId xmlns:a16="http://schemas.microsoft.com/office/drawing/2014/main" id="{1BE23ED5-17AC-4930-BA35-81B604872F42}"/>
              </a:ext>
            </a:extLst>
          </p:cNvPr>
          <p:cNvSpPr>
            <a:spLocks noGrp="1"/>
          </p:cNvSpPr>
          <p:nvPr>
            <p:ph type="body" sz="quarter" idx="14" hasCustomPrompt="1"/>
          </p:nvPr>
        </p:nvSpPr>
        <p:spPr>
          <a:xfrm>
            <a:off x="3" y="1090800"/>
            <a:ext cx="4871861" cy="1873250"/>
          </a:xfrm>
        </p:spPr>
        <p:txBody>
          <a:bodyPr/>
          <a:lstStyle>
            <a:lvl1pPr marL="0" indent="0">
              <a:spcBef>
                <a:spcPts val="0"/>
              </a:spcBef>
              <a:buNone/>
              <a:defRPr sz="1600" b="0"/>
            </a:lvl1pPr>
            <a:lvl2pPr marL="360362" indent="0">
              <a:buNone/>
              <a:defRPr sz="1600"/>
            </a:lvl2pPr>
            <a:lvl3pPr>
              <a:defRPr sz="1600"/>
            </a:lvl3pPr>
            <a:lvl4pPr>
              <a:defRPr sz="1600"/>
            </a:lvl4pPr>
            <a:lvl5pPr>
              <a:defRPr sz="1600"/>
            </a:lvl5pPr>
          </a:lstStyle>
          <a:p>
            <a:pPr lvl="0"/>
            <a:r>
              <a:rPr lang="en-US" noProof="0"/>
              <a:t>Subsidiary name </a:t>
            </a:r>
            <a:br>
              <a:rPr lang="en-US" noProof="0"/>
            </a:br>
            <a:r>
              <a:rPr lang="en-US" noProof="0"/>
              <a:t>and address details </a:t>
            </a:r>
          </a:p>
        </p:txBody>
      </p:sp>
      <p:sp>
        <p:nvSpPr>
          <p:cNvPr id="5" name="Title">
            <a:extLst>
              <a:ext uri="{FF2B5EF4-FFF2-40B4-BE49-F238E27FC236}">
                <a16:creationId xmlns:a16="http://schemas.microsoft.com/office/drawing/2014/main" id="{19FC4D1F-B4C7-47E6-B598-C1C778E645C7}"/>
              </a:ext>
            </a:extLst>
          </p:cNvPr>
          <p:cNvSpPr>
            <a:spLocks noGrp="1"/>
          </p:cNvSpPr>
          <p:nvPr>
            <p:ph type="title" hasCustomPrompt="1"/>
          </p:nvPr>
        </p:nvSpPr>
        <p:spPr/>
        <p:txBody>
          <a:bodyPr/>
          <a:lstStyle>
            <a:lvl1pPr>
              <a:defRPr/>
            </a:lvl1pPr>
          </a:lstStyle>
          <a:p>
            <a:r>
              <a:rPr lang="en-US" dirty="0"/>
              <a:t>Click to add title</a:t>
            </a:r>
          </a:p>
        </p:txBody>
      </p:sp>
    </p:spTree>
    <p:extLst>
      <p:ext uri="{BB962C8B-B14F-4D97-AF65-F5344CB8AC3E}">
        <p14:creationId xmlns:p14="http://schemas.microsoft.com/office/powerpoint/2010/main" val="32207065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for Speaker – Version 2">
    <p:spTree>
      <p:nvGrpSpPr>
        <p:cNvPr id="1" name=""/>
        <p:cNvGrpSpPr/>
        <p:nvPr/>
      </p:nvGrpSpPr>
      <p:grpSpPr>
        <a:xfrm>
          <a:off x="0" y="0"/>
          <a:ext cx="0" cy="0"/>
          <a:chOff x="0" y="0"/>
          <a:chExt cx="0" cy="0"/>
        </a:xfrm>
      </p:grpSpPr>
      <p:sp>
        <p:nvSpPr>
          <p:cNvPr id="3" name="Footer Placeholder">
            <a:extLst>
              <a:ext uri="{FF2B5EF4-FFF2-40B4-BE49-F238E27FC236}">
                <a16:creationId xmlns:a16="http://schemas.microsoft.com/office/drawing/2014/main" id="{F4598583-8674-490B-B814-FBA89FE47BBF}"/>
              </a:ext>
            </a:extLst>
          </p:cNvPr>
          <p:cNvSpPr>
            <a:spLocks noGrp="1"/>
          </p:cNvSpPr>
          <p:nvPr>
            <p:ph type="ftr" sz="quarter" idx="10"/>
          </p:nvPr>
        </p:nvSpPr>
        <p:spPr/>
        <p:txBody>
          <a:bodyPr/>
          <a:lstStyle/>
          <a:p>
            <a:r>
              <a:rPr lang="en-US" noProof="0"/>
              <a:t>Footer text</a:t>
            </a:r>
          </a:p>
        </p:txBody>
      </p:sp>
      <p:sp>
        <p:nvSpPr>
          <p:cNvPr id="6" name="Slide Number Placeholder">
            <a:extLst>
              <a:ext uri="{FF2B5EF4-FFF2-40B4-BE49-F238E27FC236}">
                <a16:creationId xmlns:a16="http://schemas.microsoft.com/office/drawing/2014/main" id="{6CDA0863-F8FA-4A9D-A308-28CFF0D552BF}"/>
              </a:ext>
            </a:extLst>
          </p:cNvPr>
          <p:cNvSpPr>
            <a:spLocks noGrp="1"/>
          </p:cNvSpPr>
          <p:nvPr>
            <p:ph type="sldNum" sz="quarter" idx="11"/>
          </p:nvPr>
        </p:nvSpPr>
        <p:spPr/>
        <p:txBody>
          <a:bodyPr/>
          <a:lstStyle/>
          <a:p>
            <a:fld id="{A930EF64-91C9-4EBD-82F9-3643AB15A28C}" type="slidenum">
              <a:rPr lang="en-US" noProof="0" smtClean="0"/>
              <a:pPr/>
              <a:t>‹#›</a:t>
            </a:fld>
            <a:endParaRPr lang="en-US" noProof="0"/>
          </a:p>
        </p:txBody>
      </p:sp>
      <p:sp>
        <p:nvSpPr>
          <p:cNvPr id="5" name="Stage Red"/>
          <p:cNvSpPr/>
          <p:nvPr userDrawn="1"/>
        </p:nvSpPr>
        <p:spPr bwMode="ltGray">
          <a:xfrm>
            <a:off x="0" y="0"/>
            <a:ext cx="6098400" cy="6858000"/>
          </a:xfrm>
          <a:prstGeom prst="rect">
            <a:avLst/>
          </a:prstGeom>
          <a:gradFill flip="none" rotWithShape="1">
            <a:gsLst>
              <a:gs pos="0">
                <a:srgbClr val="EF0000">
                  <a:lumMod val="100000"/>
                </a:srgbClr>
              </a:gs>
              <a:gs pos="69000">
                <a:srgbClr val="AC0000"/>
              </a:gs>
              <a:gs pos="16000">
                <a:srgbClr val="EF0000"/>
              </a:gs>
              <a:gs pos="100000">
                <a:srgbClr val="920000"/>
              </a:gs>
            </a:gsLst>
            <a:path path="circle">
              <a:fillToRect l="50000" t="50000" r="50000" b="50000"/>
            </a:path>
            <a:tileRect/>
          </a:gradFill>
          <a:ln w="6350" cap="flat" cmpd="sng" algn="ctr">
            <a:noFill/>
            <a:prstDash val="solid"/>
          </a:ln>
          <a:effectLst/>
        </p:spPr>
        <p:txBody>
          <a:bodyPr lIns="234000" rtlCol="0" anchor="ctr"/>
          <a:lstStyle/>
          <a:p>
            <a:pPr marL="342900" marR="0" lvl="0" indent="-342900" algn="ctr"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200" b="0" i="0" u="none" strike="noStrike" kern="0" cap="none" spc="0" normalizeH="0" baseline="0" noProof="0" dirty="0">
              <a:ln>
                <a:noFill/>
              </a:ln>
              <a:solidFill>
                <a:prstClr val="white"/>
              </a:solidFill>
              <a:effectLst/>
              <a:uLnTx/>
              <a:uFillTx/>
              <a:latin typeface="Arial"/>
              <a:ea typeface="+mn-ea"/>
              <a:cs typeface="Arial" pitchFamily="34" charset="0"/>
            </a:endParaRPr>
          </a:p>
        </p:txBody>
      </p:sp>
      <p:pic>
        <p:nvPicPr>
          <p:cNvPr id="2" name="Title Picture Version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098400" y="0"/>
            <a:ext cx="6094476" cy="6857999"/>
          </a:xfrm>
          <a:prstGeom prst="rect">
            <a:avLst/>
          </a:prstGeom>
          <a:ln w="6350">
            <a:solidFill>
              <a:schemeClr val="bg1">
                <a:lumMod val="95000"/>
              </a:schemeClr>
            </a:solidFill>
            <a:miter lim="800000"/>
          </a:ln>
        </p:spPr>
      </p:pic>
      <p:sp>
        <p:nvSpPr>
          <p:cNvPr id="7" name="Subtitle"/>
          <p:cNvSpPr>
            <a:spLocks noGrp="1"/>
          </p:cNvSpPr>
          <p:nvPr>
            <p:ph type="subTitle" idx="1" hasCustomPrompt="1"/>
          </p:nvPr>
        </p:nvSpPr>
        <p:spPr bwMode="white">
          <a:xfrm>
            <a:off x="-677" y="4546800"/>
            <a:ext cx="6096677" cy="858866"/>
          </a:xfrm>
          <a:prstGeom prst="rect">
            <a:avLst/>
          </a:prstGeom>
        </p:spPr>
        <p:txBody>
          <a:bodyPr wrap="square" lIns="450000" tIns="90000" rIns="90000" bIns="90000" anchor="b" anchorCtr="0">
            <a:spAutoFit/>
          </a:bodyPr>
          <a:lstStyle>
            <a:lvl1pPr marL="342900" indent="-342900" algn="l">
              <a:lnSpc>
                <a:spcPct val="100000"/>
              </a:lnSpc>
              <a:spcBef>
                <a:spcPts val="0"/>
              </a:spcBef>
              <a:buFont typeface="Wingdings" panose="05000000000000000000" pitchFamily="2" charset="2"/>
              <a:buChar char="§"/>
              <a:defRPr sz="2200">
                <a:solidFill>
                  <a:schemeClr val="bg1"/>
                </a:solidFill>
                <a:latin typeface="+mj-lt"/>
              </a:defRPr>
            </a:lvl1pPr>
            <a:lvl2pPr marL="448107" indent="0" algn="ctr">
              <a:buNone/>
              <a:defRPr>
                <a:solidFill>
                  <a:schemeClr val="tx1">
                    <a:tint val="75000"/>
                  </a:schemeClr>
                </a:solidFill>
              </a:defRPr>
            </a:lvl2pPr>
            <a:lvl3pPr marL="896214" indent="0" algn="ctr">
              <a:buNone/>
              <a:defRPr>
                <a:solidFill>
                  <a:schemeClr val="tx1">
                    <a:tint val="75000"/>
                  </a:schemeClr>
                </a:solidFill>
              </a:defRPr>
            </a:lvl3pPr>
            <a:lvl4pPr marL="1344321" indent="0" algn="ctr">
              <a:buNone/>
              <a:defRPr>
                <a:solidFill>
                  <a:schemeClr val="tx1">
                    <a:tint val="75000"/>
                  </a:schemeClr>
                </a:solidFill>
              </a:defRPr>
            </a:lvl4pPr>
            <a:lvl5pPr marL="1792429" indent="0" algn="ctr">
              <a:buNone/>
              <a:defRPr>
                <a:solidFill>
                  <a:schemeClr val="tx1">
                    <a:tint val="75000"/>
                  </a:schemeClr>
                </a:solidFill>
              </a:defRPr>
            </a:lvl5pPr>
            <a:lvl6pPr marL="2240535" indent="0" algn="ctr">
              <a:buNone/>
              <a:defRPr>
                <a:solidFill>
                  <a:schemeClr val="tx1">
                    <a:tint val="75000"/>
                  </a:schemeClr>
                </a:solidFill>
              </a:defRPr>
            </a:lvl6pPr>
            <a:lvl7pPr marL="2688642" indent="0" algn="ctr">
              <a:buNone/>
              <a:defRPr>
                <a:solidFill>
                  <a:schemeClr val="tx1">
                    <a:tint val="75000"/>
                  </a:schemeClr>
                </a:solidFill>
              </a:defRPr>
            </a:lvl7pPr>
            <a:lvl8pPr marL="3136749" indent="0" algn="ctr">
              <a:buNone/>
              <a:defRPr>
                <a:solidFill>
                  <a:schemeClr val="tx1">
                    <a:tint val="75000"/>
                  </a:schemeClr>
                </a:solidFill>
              </a:defRPr>
            </a:lvl8pPr>
            <a:lvl9pPr marL="3584856" indent="0" algn="ctr">
              <a:buNone/>
              <a:defRPr>
                <a:solidFill>
                  <a:schemeClr val="tx1">
                    <a:tint val="75000"/>
                  </a:schemeClr>
                </a:solidFill>
              </a:defRPr>
            </a:lvl9pPr>
          </a:lstStyle>
          <a:p>
            <a:r>
              <a:rPr lang="en-US" noProof="0" dirty="0"/>
              <a:t>Speaker Name </a:t>
            </a:r>
            <a:br>
              <a:rPr lang="en-US" noProof="0" dirty="0"/>
            </a:br>
            <a:r>
              <a:rPr lang="en-US" noProof="0" dirty="0"/>
              <a:t>Department</a:t>
            </a:r>
          </a:p>
        </p:txBody>
      </p:sp>
      <p:sp>
        <p:nvSpPr>
          <p:cNvPr id="4" name="Title"/>
          <p:cNvSpPr>
            <a:spLocks noGrp="1"/>
          </p:cNvSpPr>
          <p:nvPr>
            <p:ph type="title" hasCustomPrompt="1"/>
          </p:nvPr>
        </p:nvSpPr>
        <p:spPr>
          <a:xfrm>
            <a:off x="0" y="1893755"/>
            <a:ext cx="6096000" cy="629367"/>
          </a:xfrm>
        </p:spPr>
        <p:txBody>
          <a:bodyPr vert="horz" wrap="square" lIns="450000" tIns="144000" rIns="90000" bIns="144000" rtlCol="0" anchor="b" anchorCtr="0">
            <a:spAutoFit/>
          </a:bodyPr>
          <a:lstStyle>
            <a:lvl1pPr marL="0" indent="0">
              <a:buFont typeface="Arial" panose="020B0604020202020204" pitchFamily="34" charset="0"/>
              <a:buNone/>
              <a:defRPr lang="en-US" noProof="0" dirty="0"/>
            </a:lvl1pPr>
          </a:lstStyle>
          <a:p>
            <a:pPr lvl="0"/>
            <a:r>
              <a:rPr lang="en-US" noProof="0"/>
              <a:t>Click to add title</a:t>
            </a:r>
          </a:p>
        </p:txBody>
      </p:sp>
      <p:pic>
        <p:nvPicPr>
          <p:cNvPr id="8" name="Logo"/>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93420" y="602129"/>
            <a:ext cx="1781712" cy="485547"/>
          </a:xfrm>
          <a:prstGeom prst="rect">
            <a:avLst/>
          </a:prstGeom>
        </p:spPr>
      </p:pic>
    </p:spTree>
    <p:extLst>
      <p:ext uri="{BB962C8B-B14F-4D97-AF65-F5344CB8AC3E}">
        <p14:creationId xmlns:p14="http://schemas.microsoft.com/office/powerpoint/2010/main" val="1762592289"/>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for Speaker – Version 3">
    <p:spTree>
      <p:nvGrpSpPr>
        <p:cNvPr id="1" name=""/>
        <p:cNvGrpSpPr/>
        <p:nvPr/>
      </p:nvGrpSpPr>
      <p:grpSpPr>
        <a:xfrm>
          <a:off x="0" y="0"/>
          <a:ext cx="0" cy="0"/>
          <a:chOff x="0" y="0"/>
          <a:chExt cx="0" cy="0"/>
        </a:xfrm>
      </p:grpSpPr>
      <p:sp>
        <p:nvSpPr>
          <p:cNvPr id="3" name="Footer Placeholder">
            <a:extLst>
              <a:ext uri="{FF2B5EF4-FFF2-40B4-BE49-F238E27FC236}">
                <a16:creationId xmlns:a16="http://schemas.microsoft.com/office/drawing/2014/main" id="{C4DB5B76-F41A-4B9A-92CC-7CBE8C6EF1EF}"/>
              </a:ext>
            </a:extLst>
          </p:cNvPr>
          <p:cNvSpPr>
            <a:spLocks noGrp="1"/>
          </p:cNvSpPr>
          <p:nvPr>
            <p:ph type="ftr" sz="quarter" idx="10"/>
          </p:nvPr>
        </p:nvSpPr>
        <p:spPr/>
        <p:txBody>
          <a:bodyPr/>
          <a:lstStyle/>
          <a:p>
            <a:r>
              <a:rPr lang="en-US" noProof="0" dirty="0"/>
              <a:t>Footer text</a:t>
            </a:r>
          </a:p>
        </p:txBody>
      </p:sp>
      <p:sp>
        <p:nvSpPr>
          <p:cNvPr id="6" name="Slide Number Placeholder">
            <a:extLst>
              <a:ext uri="{FF2B5EF4-FFF2-40B4-BE49-F238E27FC236}">
                <a16:creationId xmlns:a16="http://schemas.microsoft.com/office/drawing/2014/main" id="{871D1B19-4FC7-4864-9AAF-3307DBABF0DF}"/>
              </a:ext>
            </a:extLst>
          </p:cNvPr>
          <p:cNvSpPr>
            <a:spLocks noGrp="1"/>
          </p:cNvSpPr>
          <p:nvPr>
            <p:ph type="sldNum" sz="quarter" idx="11"/>
          </p:nvPr>
        </p:nvSpPr>
        <p:spPr/>
        <p:txBody>
          <a:bodyPr/>
          <a:lstStyle/>
          <a:p>
            <a:fld id="{A930EF64-91C9-4EBD-82F9-3643AB15A28C}" type="slidenum">
              <a:rPr lang="en-US" noProof="0" smtClean="0"/>
              <a:pPr/>
              <a:t>‹#›</a:t>
            </a:fld>
            <a:endParaRPr lang="en-US" noProof="0" dirty="0"/>
          </a:p>
        </p:txBody>
      </p:sp>
      <p:sp>
        <p:nvSpPr>
          <p:cNvPr id="5" name="Stage Red"/>
          <p:cNvSpPr/>
          <p:nvPr userDrawn="1"/>
        </p:nvSpPr>
        <p:spPr bwMode="ltGray">
          <a:xfrm>
            <a:off x="0" y="0"/>
            <a:ext cx="6098400" cy="6858000"/>
          </a:xfrm>
          <a:prstGeom prst="rect">
            <a:avLst/>
          </a:prstGeom>
          <a:gradFill flip="none" rotWithShape="1">
            <a:gsLst>
              <a:gs pos="0">
                <a:srgbClr val="EF0000">
                  <a:lumMod val="100000"/>
                </a:srgbClr>
              </a:gs>
              <a:gs pos="69000">
                <a:srgbClr val="AC0000"/>
              </a:gs>
              <a:gs pos="16000">
                <a:srgbClr val="EF0000"/>
              </a:gs>
              <a:gs pos="100000">
                <a:srgbClr val="920000"/>
              </a:gs>
            </a:gsLst>
            <a:path path="circle">
              <a:fillToRect l="50000" t="50000" r="50000" b="50000"/>
            </a:path>
            <a:tileRect/>
          </a:gradFill>
          <a:ln w="6350" cap="flat" cmpd="sng" algn="ctr">
            <a:noFill/>
            <a:prstDash val="solid"/>
          </a:ln>
          <a:effectLst/>
        </p:spPr>
        <p:txBody>
          <a:bodyPr lIns="234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dirty="0">
              <a:ln>
                <a:noFill/>
              </a:ln>
              <a:solidFill>
                <a:prstClr val="white"/>
              </a:solidFill>
              <a:effectLst/>
              <a:uLnTx/>
              <a:uFillTx/>
              <a:latin typeface="Arial"/>
              <a:ea typeface="+mn-ea"/>
              <a:cs typeface="Arial" pitchFamily="34" charset="0"/>
            </a:endParaRPr>
          </a:p>
        </p:txBody>
      </p:sp>
      <p:pic>
        <p:nvPicPr>
          <p:cNvPr id="2" name="Title Picture version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098400" y="0"/>
            <a:ext cx="6094475" cy="6857999"/>
          </a:xfrm>
          <a:prstGeom prst="rect">
            <a:avLst/>
          </a:prstGeom>
          <a:ln w="6350">
            <a:solidFill>
              <a:schemeClr val="bg1">
                <a:lumMod val="95000"/>
              </a:schemeClr>
            </a:solidFill>
            <a:miter lim="800000"/>
          </a:ln>
        </p:spPr>
      </p:pic>
      <p:sp>
        <p:nvSpPr>
          <p:cNvPr id="7" name="Subtitle"/>
          <p:cNvSpPr>
            <a:spLocks noGrp="1"/>
          </p:cNvSpPr>
          <p:nvPr>
            <p:ph type="subTitle" idx="1" hasCustomPrompt="1"/>
          </p:nvPr>
        </p:nvSpPr>
        <p:spPr bwMode="white">
          <a:xfrm>
            <a:off x="-677" y="4546800"/>
            <a:ext cx="6096677" cy="858866"/>
          </a:xfrm>
          <a:prstGeom prst="rect">
            <a:avLst/>
          </a:prstGeom>
        </p:spPr>
        <p:txBody>
          <a:bodyPr wrap="square" lIns="450000" tIns="90000" rIns="90000" bIns="90000" anchor="b" anchorCtr="0">
            <a:spAutoFit/>
          </a:bodyPr>
          <a:lstStyle>
            <a:lvl1pPr marL="342900" indent="-342900" algn="l">
              <a:lnSpc>
                <a:spcPct val="100000"/>
              </a:lnSpc>
              <a:spcBef>
                <a:spcPts val="0"/>
              </a:spcBef>
              <a:buFont typeface="Wingdings" panose="05000000000000000000" pitchFamily="2" charset="2"/>
              <a:buChar char="§"/>
              <a:defRPr sz="2200">
                <a:solidFill>
                  <a:schemeClr val="bg1"/>
                </a:solidFill>
                <a:latin typeface="+mj-lt"/>
              </a:defRPr>
            </a:lvl1pPr>
            <a:lvl2pPr marL="448107" indent="0" algn="ctr">
              <a:buNone/>
              <a:defRPr>
                <a:solidFill>
                  <a:schemeClr val="tx1">
                    <a:tint val="75000"/>
                  </a:schemeClr>
                </a:solidFill>
              </a:defRPr>
            </a:lvl2pPr>
            <a:lvl3pPr marL="896214" indent="0" algn="ctr">
              <a:buNone/>
              <a:defRPr>
                <a:solidFill>
                  <a:schemeClr val="tx1">
                    <a:tint val="75000"/>
                  </a:schemeClr>
                </a:solidFill>
              </a:defRPr>
            </a:lvl3pPr>
            <a:lvl4pPr marL="1344321" indent="0" algn="ctr">
              <a:buNone/>
              <a:defRPr>
                <a:solidFill>
                  <a:schemeClr val="tx1">
                    <a:tint val="75000"/>
                  </a:schemeClr>
                </a:solidFill>
              </a:defRPr>
            </a:lvl4pPr>
            <a:lvl5pPr marL="1792429" indent="0" algn="ctr">
              <a:buNone/>
              <a:defRPr>
                <a:solidFill>
                  <a:schemeClr val="tx1">
                    <a:tint val="75000"/>
                  </a:schemeClr>
                </a:solidFill>
              </a:defRPr>
            </a:lvl5pPr>
            <a:lvl6pPr marL="2240535" indent="0" algn="ctr">
              <a:buNone/>
              <a:defRPr>
                <a:solidFill>
                  <a:schemeClr val="tx1">
                    <a:tint val="75000"/>
                  </a:schemeClr>
                </a:solidFill>
              </a:defRPr>
            </a:lvl6pPr>
            <a:lvl7pPr marL="2688642" indent="0" algn="ctr">
              <a:buNone/>
              <a:defRPr>
                <a:solidFill>
                  <a:schemeClr val="tx1">
                    <a:tint val="75000"/>
                  </a:schemeClr>
                </a:solidFill>
              </a:defRPr>
            </a:lvl7pPr>
            <a:lvl8pPr marL="3136749" indent="0" algn="ctr">
              <a:buNone/>
              <a:defRPr>
                <a:solidFill>
                  <a:schemeClr val="tx1">
                    <a:tint val="75000"/>
                  </a:schemeClr>
                </a:solidFill>
              </a:defRPr>
            </a:lvl8pPr>
            <a:lvl9pPr marL="3584856" indent="0" algn="ctr">
              <a:buNone/>
              <a:defRPr>
                <a:solidFill>
                  <a:schemeClr val="tx1">
                    <a:tint val="75000"/>
                  </a:schemeClr>
                </a:solidFill>
              </a:defRPr>
            </a:lvl9pPr>
          </a:lstStyle>
          <a:p>
            <a:r>
              <a:rPr lang="en-US" noProof="0" dirty="0"/>
              <a:t>Speaker Name </a:t>
            </a:r>
            <a:br>
              <a:rPr lang="en-US" noProof="0" dirty="0"/>
            </a:br>
            <a:r>
              <a:rPr lang="en-US" noProof="0" dirty="0"/>
              <a:t>Department</a:t>
            </a:r>
          </a:p>
        </p:txBody>
      </p:sp>
      <p:sp>
        <p:nvSpPr>
          <p:cNvPr id="4" name="Title"/>
          <p:cNvSpPr>
            <a:spLocks noGrp="1"/>
          </p:cNvSpPr>
          <p:nvPr>
            <p:ph type="title" hasCustomPrompt="1"/>
          </p:nvPr>
        </p:nvSpPr>
        <p:spPr>
          <a:xfrm>
            <a:off x="0" y="1893755"/>
            <a:ext cx="6096000" cy="629367"/>
          </a:xfrm>
        </p:spPr>
        <p:txBody>
          <a:bodyPr vert="horz" wrap="square" lIns="450000" tIns="144000" rIns="90000" bIns="144000" rtlCol="0" anchor="b" anchorCtr="0">
            <a:spAutoFit/>
          </a:bodyPr>
          <a:lstStyle>
            <a:lvl1pPr>
              <a:defRPr lang="en-US" noProof="0" dirty="0"/>
            </a:lvl1pPr>
          </a:lstStyle>
          <a:p>
            <a:pPr lvl="0"/>
            <a:r>
              <a:rPr lang="en-US" noProof="0" dirty="0"/>
              <a:t>Click to add title</a:t>
            </a:r>
          </a:p>
        </p:txBody>
      </p:sp>
      <p:pic>
        <p:nvPicPr>
          <p:cNvPr id="8" name="Logo"/>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93420" y="602129"/>
            <a:ext cx="1781712" cy="485547"/>
          </a:xfrm>
          <a:prstGeom prst="rect">
            <a:avLst/>
          </a:prstGeom>
        </p:spPr>
      </p:pic>
    </p:spTree>
    <p:extLst>
      <p:ext uri="{BB962C8B-B14F-4D97-AF65-F5344CB8AC3E}">
        <p14:creationId xmlns:p14="http://schemas.microsoft.com/office/powerpoint/2010/main" val="265205228"/>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s">
    <p:spTree>
      <p:nvGrpSpPr>
        <p:cNvPr id="1" name=""/>
        <p:cNvGrpSpPr/>
        <p:nvPr/>
      </p:nvGrpSpPr>
      <p:grpSpPr>
        <a:xfrm>
          <a:off x="0" y="0"/>
          <a:ext cx="0" cy="0"/>
          <a:chOff x="0" y="0"/>
          <a:chExt cx="0" cy="0"/>
        </a:xfrm>
      </p:grpSpPr>
      <p:sp>
        <p:nvSpPr>
          <p:cNvPr id="8" name="Footer Placeholder">
            <a:extLst>
              <a:ext uri="{FF2B5EF4-FFF2-40B4-BE49-F238E27FC236}">
                <a16:creationId xmlns:a16="http://schemas.microsoft.com/office/drawing/2014/main" id="{1A7223DA-1D3F-4531-BEC2-1CB60D927375}"/>
              </a:ext>
            </a:extLst>
          </p:cNvPr>
          <p:cNvSpPr>
            <a:spLocks noGrp="1"/>
          </p:cNvSpPr>
          <p:nvPr>
            <p:ph type="ftr" sz="quarter" idx="16"/>
          </p:nvPr>
        </p:nvSpPr>
        <p:spPr/>
        <p:txBody>
          <a:bodyPr/>
          <a:lstStyle/>
          <a:p>
            <a:r>
              <a:rPr lang="en-US" noProof="0"/>
              <a:t>Footer text</a:t>
            </a:r>
          </a:p>
        </p:txBody>
      </p:sp>
      <p:sp>
        <p:nvSpPr>
          <p:cNvPr id="9" name="Slide Number Placeholder">
            <a:extLst>
              <a:ext uri="{FF2B5EF4-FFF2-40B4-BE49-F238E27FC236}">
                <a16:creationId xmlns:a16="http://schemas.microsoft.com/office/drawing/2014/main" id="{22D552AE-634D-49AB-8A75-90A3811E8818}"/>
              </a:ext>
            </a:extLst>
          </p:cNvPr>
          <p:cNvSpPr>
            <a:spLocks noGrp="1"/>
          </p:cNvSpPr>
          <p:nvPr>
            <p:ph type="sldNum" sz="quarter" idx="17"/>
          </p:nvPr>
        </p:nvSpPr>
        <p:spPr/>
        <p:txBody>
          <a:bodyPr/>
          <a:lstStyle/>
          <a:p>
            <a:fld id="{A930EF64-91C9-4EBD-82F9-3643AB15A28C}" type="slidenum">
              <a:rPr lang="en-US" noProof="0" smtClean="0"/>
              <a:pPr/>
              <a:t>‹#›</a:t>
            </a:fld>
            <a:endParaRPr lang="en-US" noProof="0"/>
          </a:p>
        </p:txBody>
      </p:sp>
      <p:sp>
        <p:nvSpPr>
          <p:cNvPr id="5" name="Text Placeholder"/>
          <p:cNvSpPr>
            <a:spLocks noGrp="1"/>
          </p:cNvSpPr>
          <p:nvPr>
            <p:ph type="body" sz="quarter" idx="15" hasCustomPrompt="1"/>
          </p:nvPr>
        </p:nvSpPr>
        <p:spPr bwMode="gray">
          <a:xfrm>
            <a:off x="3" y="1090799"/>
            <a:ext cx="10137600" cy="5331600"/>
          </a:xfrm>
          <a:prstGeom prst="rect">
            <a:avLst/>
          </a:prstGeom>
        </p:spPr>
        <p:txBody>
          <a:bodyPr/>
          <a:lstStyle>
            <a:lvl1pPr marL="630000" indent="-630000">
              <a:buFont typeface="+mj-lt"/>
              <a:buAutoNum type="arabicPeriod"/>
              <a:defRPr b="0" baseline="0"/>
            </a:lvl1pPr>
            <a:lvl2pPr marL="982800" indent="-270000">
              <a:defRPr/>
            </a:lvl2pPr>
            <a:lvl3pPr marL="1342800" indent="-266400">
              <a:buFont typeface="Symbol" panose="05050102010706020507" pitchFamily="18" charset="2"/>
              <a:buChar char="-"/>
              <a:defRPr/>
            </a:lvl3pPr>
            <a:lvl4pPr marL="1699200" indent="-266400">
              <a:defRPr/>
            </a:lvl4pPr>
            <a:lvl5pPr marL="2059200" indent="-266700">
              <a:defRPr/>
            </a:lvl5pPr>
          </a:lstStyle>
          <a:p>
            <a:pPr lvl="0"/>
            <a:r>
              <a:rPr lang="en-US" noProof="0"/>
              <a:t>Click to add chapter (active chapter in bold)</a:t>
            </a:r>
          </a:p>
          <a:p>
            <a:pPr lvl="1"/>
            <a:r>
              <a:rPr lang="en-US" noProof="0"/>
              <a:t>Second level</a:t>
            </a:r>
          </a:p>
          <a:p>
            <a:pPr lvl="2"/>
            <a:r>
              <a:rPr lang="en-US" noProof="0"/>
              <a:t>Third level</a:t>
            </a:r>
          </a:p>
          <a:p>
            <a:pPr lvl="3"/>
            <a:r>
              <a:rPr lang="en-US" noProof="0"/>
              <a:t>Fourth level</a:t>
            </a:r>
          </a:p>
          <a:p>
            <a:pPr lvl="4"/>
            <a:r>
              <a:rPr lang="en-US" noProof="0"/>
              <a:t>Fifth level</a:t>
            </a:r>
          </a:p>
          <a:p>
            <a:pPr lvl="0"/>
            <a:endParaRPr lang="en-US" noProof="0"/>
          </a:p>
        </p:txBody>
      </p:sp>
      <p:sp>
        <p:nvSpPr>
          <p:cNvPr id="2" name="Title"/>
          <p:cNvSpPr>
            <a:spLocks noGrp="1"/>
          </p:cNvSpPr>
          <p:nvPr>
            <p:ph type="title" hasCustomPrompt="1"/>
          </p:nvPr>
        </p:nvSpPr>
        <p:spPr/>
        <p:txBody>
          <a:bodyPr/>
          <a:lstStyle/>
          <a:p>
            <a:r>
              <a:rPr lang="en-US" noProof="0"/>
              <a:t>Click to add contents</a:t>
            </a:r>
          </a:p>
        </p:txBody>
      </p:sp>
    </p:spTree>
    <p:extLst>
      <p:ext uri="{BB962C8B-B14F-4D97-AF65-F5344CB8AC3E}">
        <p14:creationId xmlns:p14="http://schemas.microsoft.com/office/powerpoint/2010/main" val="16510481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p:spTree>
      <p:nvGrpSpPr>
        <p:cNvPr id="1" name=""/>
        <p:cNvGrpSpPr/>
        <p:nvPr/>
      </p:nvGrpSpPr>
      <p:grpSpPr>
        <a:xfrm>
          <a:off x="0" y="0"/>
          <a:ext cx="0" cy="0"/>
          <a:chOff x="0" y="0"/>
          <a:chExt cx="0" cy="0"/>
        </a:xfrm>
      </p:grpSpPr>
      <p:sp>
        <p:nvSpPr>
          <p:cNvPr id="4" name="Footer Placeholder">
            <a:extLst>
              <a:ext uri="{FF2B5EF4-FFF2-40B4-BE49-F238E27FC236}">
                <a16:creationId xmlns:a16="http://schemas.microsoft.com/office/drawing/2014/main" id="{9F4DFDF0-0B44-48E7-B482-FA214B6813AE}"/>
              </a:ext>
            </a:extLst>
          </p:cNvPr>
          <p:cNvSpPr>
            <a:spLocks noGrp="1"/>
          </p:cNvSpPr>
          <p:nvPr>
            <p:ph type="ftr" sz="quarter" idx="16"/>
          </p:nvPr>
        </p:nvSpPr>
        <p:spPr/>
        <p:txBody>
          <a:bodyPr/>
          <a:lstStyle/>
          <a:p>
            <a:r>
              <a:rPr lang="en-US" noProof="0"/>
              <a:t>Footer text</a:t>
            </a:r>
          </a:p>
        </p:txBody>
      </p:sp>
      <p:sp>
        <p:nvSpPr>
          <p:cNvPr id="5" name="Slide Number Placeholder">
            <a:extLst>
              <a:ext uri="{FF2B5EF4-FFF2-40B4-BE49-F238E27FC236}">
                <a16:creationId xmlns:a16="http://schemas.microsoft.com/office/drawing/2014/main" id="{515C8023-6CA7-4538-BC5A-F44602780247}"/>
              </a:ext>
            </a:extLst>
          </p:cNvPr>
          <p:cNvSpPr>
            <a:spLocks noGrp="1"/>
          </p:cNvSpPr>
          <p:nvPr>
            <p:ph type="sldNum" sz="quarter" idx="17"/>
          </p:nvPr>
        </p:nvSpPr>
        <p:spPr/>
        <p:txBody>
          <a:bodyPr/>
          <a:lstStyle/>
          <a:p>
            <a:fld id="{A930EF64-91C9-4EBD-82F9-3643AB15A28C}" type="slidenum">
              <a:rPr lang="en-US" noProof="0" smtClean="0"/>
              <a:pPr/>
              <a:t>‹#›</a:t>
            </a:fld>
            <a:endParaRPr lang="en-US" noProof="0"/>
          </a:p>
        </p:txBody>
      </p:sp>
      <p:sp>
        <p:nvSpPr>
          <p:cNvPr id="8" name="Text Placeholder"/>
          <p:cNvSpPr>
            <a:spLocks noGrp="1"/>
          </p:cNvSpPr>
          <p:nvPr>
            <p:ph type="body" sz="quarter" idx="15" hasCustomPrompt="1"/>
          </p:nvPr>
        </p:nvSpPr>
        <p:spPr bwMode="gray">
          <a:xfrm>
            <a:off x="3" y="1090799"/>
            <a:ext cx="10137600" cy="5331600"/>
          </a:xfrm>
          <a:prstGeom prst="rect">
            <a:avLst/>
          </a:prstGeom>
        </p:spPr>
        <p:txBody>
          <a:bodyPr vert="horz" lIns="450000" tIns="190800" rIns="91440" bIns="45720" rtlCol="0">
            <a:noAutofit/>
          </a:bodyPr>
          <a:lstStyle>
            <a:lvl1pPr>
              <a:defRPr lang="en-US" noProof="0" dirty="0" smtClean="0"/>
            </a:lvl1pPr>
            <a:lvl2pPr>
              <a:defRPr lang="en-US" noProof="0" dirty="0" smtClean="0"/>
            </a:lvl2pPr>
            <a:lvl3pPr>
              <a:defRPr lang="en-US" noProof="0" dirty="0" smtClean="0"/>
            </a:lvl3pPr>
            <a:lvl4pPr>
              <a:defRPr lang="en-US" noProof="0" dirty="0" smtClean="0"/>
            </a:lvl4pPr>
            <a:lvl5pPr>
              <a:defRPr lang="en-US" noProof="0" dirty="0" smtClean="0"/>
            </a:lvl5pPr>
          </a:lstStyle>
          <a:p>
            <a:pPr lvl="0"/>
            <a:r>
              <a:rPr lang="en-US" noProof="0"/>
              <a:t>Click to add text</a:t>
            </a:r>
          </a:p>
          <a:p>
            <a:pPr lvl="1"/>
            <a:r>
              <a:rPr lang="en-US" noProof="0"/>
              <a:t>Second level</a:t>
            </a:r>
          </a:p>
          <a:p>
            <a:pPr lvl="2"/>
            <a:r>
              <a:rPr lang="en-US" noProof="0"/>
              <a:t>Third level</a:t>
            </a:r>
          </a:p>
          <a:p>
            <a:pPr lvl="3"/>
            <a:r>
              <a:rPr lang="en-US" noProof="0"/>
              <a:t>Fourth level</a:t>
            </a:r>
          </a:p>
          <a:p>
            <a:pPr lvl="4"/>
            <a:r>
              <a:rPr lang="en-US" noProof="0"/>
              <a:t>Fifth level</a:t>
            </a:r>
          </a:p>
          <a:p>
            <a:pPr lvl="0"/>
            <a:endParaRPr lang="en-US" noProof="0"/>
          </a:p>
        </p:txBody>
      </p:sp>
      <p:sp>
        <p:nvSpPr>
          <p:cNvPr id="6" name="Title"/>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a:t>Click to add title</a:t>
            </a:r>
          </a:p>
        </p:txBody>
      </p:sp>
    </p:spTree>
    <p:extLst>
      <p:ext uri="{BB962C8B-B14F-4D97-AF65-F5344CB8AC3E}">
        <p14:creationId xmlns:p14="http://schemas.microsoft.com/office/powerpoint/2010/main" val="2527220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3 text + 2 pictures">
    <p:spTree>
      <p:nvGrpSpPr>
        <p:cNvPr id="1" name=""/>
        <p:cNvGrpSpPr/>
        <p:nvPr/>
      </p:nvGrpSpPr>
      <p:grpSpPr>
        <a:xfrm>
          <a:off x="0" y="0"/>
          <a:ext cx="0" cy="0"/>
          <a:chOff x="0" y="0"/>
          <a:chExt cx="0" cy="0"/>
        </a:xfrm>
      </p:grpSpPr>
      <p:sp>
        <p:nvSpPr>
          <p:cNvPr id="5" name="Footer Placeholder">
            <a:extLst>
              <a:ext uri="{FF2B5EF4-FFF2-40B4-BE49-F238E27FC236}">
                <a16:creationId xmlns:a16="http://schemas.microsoft.com/office/drawing/2014/main" id="{6484DE6C-01C4-4549-8868-BC91980DA1B8}"/>
              </a:ext>
            </a:extLst>
          </p:cNvPr>
          <p:cNvSpPr>
            <a:spLocks noGrp="1"/>
          </p:cNvSpPr>
          <p:nvPr>
            <p:ph type="ftr" sz="quarter" idx="17"/>
          </p:nvPr>
        </p:nvSpPr>
        <p:spPr/>
        <p:txBody>
          <a:bodyPr/>
          <a:lstStyle/>
          <a:p>
            <a:r>
              <a:rPr lang="en-US" noProof="0"/>
              <a:t>Footer text</a:t>
            </a:r>
          </a:p>
        </p:txBody>
      </p:sp>
      <p:sp>
        <p:nvSpPr>
          <p:cNvPr id="7" name="Slide Number Placeholder">
            <a:extLst>
              <a:ext uri="{FF2B5EF4-FFF2-40B4-BE49-F238E27FC236}">
                <a16:creationId xmlns:a16="http://schemas.microsoft.com/office/drawing/2014/main" id="{47B61BDE-5EB2-439B-87EA-3291DABA7078}"/>
              </a:ext>
            </a:extLst>
          </p:cNvPr>
          <p:cNvSpPr>
            <a:spLocks noGrp="1"/>
          </p:cNvSpPr>
          <p:nvPr>
            <p:ph type="sldNum" sz="quarter" idx="18"/>
          </p:nvPr>
        </p:nvSpPr>
        <p:spPr/>
        <p:txBody>
          <a:bodyPr/>
          <a:lstStyle/>
          <a:p>
            <a:fld id="{A930EF64-91C9-4EBD-82F9-3643AB15A28C}" type="slidenum">
              <a:rPr lang="en-US" noProof="0" smtClean="0"/>
              <a:pPr/>
              <a:t>‹#›</a:t>
            </a:fld>
            <a:endParaRPr lang="en-US" noProof="0"/>
          </a:p>
        </p:txBody>
      </p:sp>
      <p:sp>
        <p:nvSpPr>
          <p:cNvPr id="13" name="Picture Placeholder 2"/>
          <p:cNvSpPr>
            <a:spLocks noGrp="1"/>
          </p:cNvSpPr>
          <p:nvPr>
            <p:ph type="pic" sz="quarter" idx="16" hasCustomPrompt="1"/>
          </p:nvPr>
        </p:nvSpPr>
        <p:spPr bwMode="gray">
          <a:xfrm>
            <a:off x="8136000" y="3981600"/>
            <a:ext cx="4064400" cy="2883600"/>
          </a:xfrm>
          <a:prstGeom prst="rect">
            <a:avLst/>
          </a:prstGeom>
          <a:ln w="6350">
            <a:solidFill>
              <a:schemeClr val="bg1">
                <a:lumMod val="95000"/>
              </a:schemeClr>
            </a:solidFill>
            <a:miter lim="800000"/>
          </a:ln>
        </p:spPr>
        <p:txBody>
          <a:bodyPr/>
          <a:lstStyle>
            <a:lvl1pPr marL="0" indent="0">
              <a:buNone/>
              <a:defRPr/>
            </a:lvl1pPr>
          </a:lstStyle>
          <a:p>
            <a:r>
              <a:rPr lang="en-US" noProof="0"/>
              <a:t>Click on symbol to add picture</a:t>
            </a:r>
          </a:p>
        </p:txBody>
      </p:sp>
      <p:sp>
        <p:nvSpPr>
          <p:cNvPr id="4" name="Picture Placeholder 1"/>
          <p:cNvSpPr>
            <a:spLocks noGrp="1"/>
          </p:cNvSpPr>
          <p:nvPr>
            <p:ph type="pic" sz="quarter" idx="14" hasCustomPrompt="1"/>
          </p:nvPr>
        </p:nvSpPr>
        <p:spPr bwMode="gray">
          <a:xfrm>
            <a:off x="8136000" y="1090799"/>
            <a:ext cx="4064400" cy="2883600"/>
          </a:xfrm>
          <a:prstGeom prst="rect">
            <a:avLst/>
          </a:prstGeom>
          <a:ln w="6350">
            <a:solidFill>
              <a:schemeClr val="bg1">
                <a:lumMod val="95000"/>
              </a:schemeClr>
            </a:solidFill>
            <a:miter lim="800000"/>
          </a:ln>
        </p:spPr>
        <p:txBody>
          <a:bodyPr/>
          <a:lstStyle>
            <a:lvl1pPr marL="0" indent="0">
              <a:buNone/>
              <a:defRPr/>
            </a:lvl1pPr>
          </a:lstStyle>
          <a:p>
            <a:r>
              <a:rPr lang="en-US" noProof="0"/>
              <a:t>Click on symbol to add picture</a:t>
            </a:r>
          </a:p>
        </p:txBody>
      </p:sp>
      <p:sp>
        <p:nvSpPr>
          <p:cNvPr id="6" name="Text Placeholder"/>
          <p:cNvSpPr>
            <a:spLocks noGrp="1"/>
          </p:cNvSpPr>
          <p:nvPr>
            <p:ph type="body" sz="quarter" idx="15" hasCustomPrompt="1"/>
          </p:nvPr>
        </p:nvSpPr>
        <p:spPr bwMode="gray">
          <a:xfrm>
            <a:off x="2" y="1090799"/>
            <a:ext cx="8136000" cy="5331600"/>
          </a:xfrm>
          <a:prstGeom prst="rect">
            <a:avLst/>
          </a:prstGeom>
        </p:spPr>
        <p:txBody>
          <a:bodyPr/>
          <a:lstStyle>
            <a:lvl1pPr>
              <a:defRPr baseline="0"/>
            </a:lvl1pPr>
          </a:lstStyle>
          <a:p>
            <a:pPr lvl="0"/>
            <a:r>
              <a:rPr lang="en-US" noProof="0"/>
              <a:t>Click to add text</a:t>
            </a:r>
          </a:p>
          <a:p>
            <a:pPr lvl="1"/>
            <a:r>
              <a:rPr lang="en-US" noProof="0"/>
              <a:t>Second level</a:t>
            </a:r>
          </a:p>
          <a:p>
            <a:pPr lvl="2"/>
            <a:r>
              <a:rPr lang="en-US" noProof="0"/>
              <a:t>Third level</a:t>
            </a:r>
          </a:p>
          <a:p>
            <a:pPr lvl="3"/>
            <a:r>
              <a:rPr lang="en-US" noProof="0"/>
              <a:t>Fourth level</a:t>
            </a:r>
          </a:p>
          <a:p>
            <a:pPr lvl="4"/>
            <a:r>
              <a:rPr lang="en-US" noProof="0"/>
              <a:t>Fifth level</a:t>
            </a:r>
          </a:p>
          <a:p>
            <a:pPr lvl="0"/>
            <a:endParaRPr lang="en-US" noProof="0"/>
          </a:p>
        </p:txBody>
      </p:sp>
      <p:sp>
        <p:nvSpPr>
          <p:cNvPr id="8" name="Title"/>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a:t>Click to add title</a:t>
            </a:r>
          </a:p>
        </p:txBody>
      </p:sp>
    </p:spTree>
    <p:extLst>
      <p:ext uri="{BB962C8B-B14F-4D97-AF65-F5344CB8AC3E}">
        <p14:creationId xmlns:p14="http://schemas.microsoft.com/office/powerpoint/2010/main" val="2395334104"/>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2 text + 1 halfsize picture">
    <p:spTree>
      <p:nvGrpSpPr>
        <p:cNvPr id="1" name=""/>
        <p:cNvGrpSpPr/>
        <p:nvPr/>
      </p:nvGrpSpPr>
      <p:grpSpPr>
        <a:xfrm>
          <a:off x="0" y="0"/>
          <a:ext cx="0" cy="0"/>
          <a:chOff x="0" y="0"/>
          <a:chExt cx="0" cy="0"/>
        </a:xfrm>
      </p:grpSpPr>
      <p:sp>
        <p:nvSpPr>
          <p:cNvPr id="5" name="Footer Placeholder">
            <a:extLst>
              <a:ext uri="{FF2B5EF4-FFF2-40B4-BE49-F238E27FC236}">
                <a16:creationId xmlns:a16="http://schemas.microsoft.com/office/drawing/2014/main" id="{99F85A85-2456-4567-AD94-8845D76D276C}"/>
              </a:ext>
            </a:extLst>
          </p:cNvPr>
          <p:cNvSpPr>
            <a:spLocks noGrp="1"/>
          </p:cNvSpPr>
          <p:nvPr>
            <p:ph type="ftr" sz="quarter" idx="16"/>
          </p:nvPr>
        </p:nvSpPr>
        <p:spPr/>
        <p:txBody>
          <a:bodyPr/>
          <a:lstStyle/>
          <a:p>
            <a:r>
              <a:rPr lang="en-US" noProof="0"/>
              <a:t>Footer text</a:t>
            </a:r>
          </a:p>
        </p:txBody>
      </p:sp>
      <p:sp>
        <p:nvSpPr>
          <p:cNvPr id="10" name="Slide Number Placeholder">
            <a:extLst>
              <a:ext uri="{FF2B5EF4-FFF2-40B4-BE49-F238E27FC236}">
                <a16:creationId xmlns:a16="http://schemas.microsoft.com/office/drawing/2014/main" id="{CDB31999-ACD1-4446-88FC-073D53B8E878}"/>
              </a:ext>
            </a:extLst>
          </p:cNvPr>
          <p:cNvSpPr>
            <a:spLocks noGrp="1"/>
          </p:cNvSpPr>
          <p:nvPr>
            <p:ph type="sldNum" sz="quarter" idx="17"/>
          </p:nvPr>
        </p:nvSpPr>
        <p:spPr/>
        <p:txBody>
          <a:bodyPr/>
          <a:lstStyle/>
          <a:p>
            <a:fld id="{A930EF64-91C9-4EBD-82F9-3643AB15A28C}" type="slidenum">
              <a:rPr lang="en-US" noProof="0" smtClean="0"/>
              <a:pPr/>
              <a:t>‹#›</a:t>
            </a:fld>
            <a:endParaRPr lang="en-US" noProof="0"/>
          </a:p>
        </p:txBody>
      </p:sp>
      <p:sp>
        <p:nvSpPr>
          <p:cNvPr id="4" name="Picture Placeholder"/>
          <p:cNvSpPr>
            <a:spLocks noGrp="1"/>
          </p:cNvSpPr>
          <p:nvPr>
            <p:ph type="pic" sz="quarter" idx="14" hasCustomPrompt="1"/>
          </p:nvPr>
        </p:nvSpPr>
        <p:spPr bwMode="gray">
          <a:xfrm>
            <a:off x="6098400" y="1090800"/>
            <a:ext cx="6098400" cy="5767200"/>
          </a:xfrm>
          <a:prstGeom prst="rect">
            <a:avLst/>
          </a:prstGeom>
          <a:ln w="6350">
            <a:solidFill>
              <a:schemeClr val="bg1">
                <a:lumMod val="95000"/>
              </a:schemeClr>
            </a:solidFill>
            <a:miter lim="800000"/>
          </a:ln>
        </p:spPr>
        <p:txBody>
          <a:bodyPr/>
          <a:lstStyle>
            <a:lvl1pPr marL="0" indent="0">
              <a:buNone/>
              <a:defRPr/>
            </a:lvl1pPr>
          </a:lstStyle>
          <a:p>
            <a:r>
              <a:rPr lang="en-US" noProof="0"/>
              <a:t>Click on symbol to add picture</a:t>
            </a:r>
          </a:p>
        </p:txBody>
      </p:sp>
      <p:sp>
        <p:nvSpPr>
          <p:cNvPr id="6" name="Text Placeholder"/>
          <p:cNvSpPr>
            <a:spLocks noGrp="1"/>
          </p:cNvSpPr>
          <p:nvPr>
            <p:ph type="body" sz="quarter" idx="15" hasCustomPrompt="1"/>
          </p:nvPr>
        </p:nvSpPr>
        <p:spPr bwMode="gray">
          <a:xfrm>
            <a:off x="2" y="1090800"/>
            <a:ext cx="6098400" cy="5331600"/>
          </a:xfrm>
          <a:prstGeom prst="rect">
            <a:avLst/>
          </a:prstGeom>
        </p:spPr>
        <p:txBody>
          <a:bodyPr/>
          <a:lstStyle>
            <a:lvl1pPr>
              <a:defRPr baseline="0"/>
            </a:lvl1pPr>
          </a:lstStyle>
          <a:p>
            <a:pPr lvl="0"/>
            <a:r>
              <a:rPr lang="en-US" noProof="0"/>
              <a:t>Click to add text</a:t>
            </a:r>
          </a:p>
          <a:p>
            <a:pPr lvl="1"/>
            <a:r>
              <a:rPr lang="en-US" noProof="0"/>
              <a:t>Second level</a:t>
            </a:r>
          </a:p>
          <a:p>
            <a:pPr lvl="2"/>
            <a:r>
              <a:rPr lang="en-US" noProof="0"/>
              <a:t>Third level</a:t>
            </a:r>
          </a:p>
          <a:p>
            <a:pPr lvl="3"/>
            <a:r>
              <a:rPr lang="en-US" noProof="0"/>
              <a:t>Fourth level</a:t>
            </a:r>
          </a:p>
          <a:p>
            <a:pPr lvl="4"/>
            <a:r>
              <a:rPr lang="en-US" noProof="0"/>
              <a:t>Fifth level</a:t>
            </a:r>
          </a:p>
          <a:p>
            <a:pPr lvl="0"/>
            <a:endParaRPr lang="en-US" noProof="0"/>
          </a:p>
        </p:txBody>
      </p:sp>
      <p:sp>
        <p:nvSpPr>
          <p:cNvPr id="7" name="Title"/>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a:t>Click to add title</a:t>
            </a:r>
          </a:p>
        </p:txBody>
      </p:sp>
    </p:spTree>
    <p:extLst>
      <p:ext uri="{BB962C8B-B14F-4D97-AF65-F5344CB8AC3E}">
        <p14:creationId xmlns:p14="http://schemas.microsoft.com/office/powerpoint/2010/main" val="28451382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2 text + 1 picture">
    <p:spTree>
      <p:nvGrpSpPr>
        <p:cNvPr id="1" name=""/>
        <p:cNvGrpSpPr/>
        <p:nvPr/>
      </p:nvGrpSpPr>
      <p:grpSpPr>
        <a:xfrm>
          <a:off x="0" y="0"/>
          <a:ext cx="0" cy="0"/>
          <a:chOff x="0" y="0"/>
          <a:chExt cx="0" cy="0"/>
        </a:xfrm>
      </p:grpSpPr>
      <p:sp>
        <p:nvSpPr>
          <p:cNvPr id="2" name="Footer Placeholder">
            <a:extLst>
              <a:ext uri="{FF2B5EF4-FFF2-40B4-BE49-F238E27FC236}">
                <a16:creationId xmlns:a16="http://schemas.microsoft.com/office/drawing/2014/main" id="{5192BE08-D7FF-416E-BE68-DD5FA8DD6D56}"/>
              </a:ext>
            </a:extLst>
          </p:cNvPr>
          <p:cNvSpPr>
            <a:spLocks noGrp="1"/>
          </p:cNvSpPr>
          <p:nvPr>
            <p:ph type="ftr" sz="quarter" idx="16"/>
          </p:nvPr>
        </p:nvSpPr>
        <p:spPr/>
        <p:txBody>
          <a:bodyPr/>
          <a:lstStyle/>
          <a:p>
            <a:r>
              <a:rPr lang="en-US" noProof="0"/>
              <a:t>Footer text</a:t>
            </a:r>
          </a:p>
        </p:txBody>
      </p:sp>
      <p:sp>
        <p:nvSpPr>
          <p:cNvPr id="3" name="Slide Number Placeholder">
            <a:extLst>
              <a:ext uri="{FF2B5EF4-FFF2-40B4-BE49-F238E27FC236}">
                <a16:creationId xmlns:a16="http://schemas.microsoft.com/office/drawing/2014/main" id="{27640755-13F0-423E-A8D5-986F786D5482}"/>
              </a:ext>
            </a:extLst>
          </p:cNvPr>
          <p:cNvSpPr>
            <a:spLocks noGrp="1"/>
          </p:cNvSpPr>
          <p:nvPr>
            <p:ph type="sldNum" sz="quarter" idx="17"/>
          </p:nvPr>
        </p:nvSpPr>
        <p:spPr/>
        <p:txBody>
          <a:bodyPr/>
          <a:lstStyle/>
          <a:p>
            <a:fld id="{A930EF64-91C9-4EBD-82F9-3643AB15A28C}" type="slidenum">
              <a:rPr lang="en-US" noProof="0" smtClean="0"/>
              <a:pPr/>
              <a:t>‹#›</a:t>
            </a:fld>
            <a:endParaRPr lang="en-US" noProof="0"/>
          </a:p>
        </p:txBody>
      </p:sp>
      <p:sp>
        <p:nvSpPr>
          <p:cNvPr id="4" name="Picture Placeholder"/>
          <p:cNvSpPr>
            <a:spLocks noGrp="1"/>
          </p:cNvSpPr>
          <p:nvPr>
            <p:ph type="pic" sz="quarter" idx="14" hasCustomPrompt="1"/>
          </p:nvPr>
        </p:nvSpPr>
        <p:spPr bwMode="gray">
          <a:xfrm>
            <a:off x="6098400" y="1090800"/>
            <a:ext cx="6098400" cy="4321414"/>
          </a:xfrm>
          <a:prstGeom prst="rect">
            <a:avLst/>
          </a:prstGeom>
          <a:ln w="6350">
            <a:solidFill>
              <a:schemeClr val="bg1">
                <a:lumMod val="95000"/>
              </a:schemeClr>
            </a:solidFill>
            <a:miter lim="800000"/>
          </a:ln>
        </p:spPr>
        <p:txBody>
          <a:bodyPr/>
          <a:lstStyle>
            <a:lvl1pPr marL="0" indent="0">
              <a:buNone/>
              <a:defRPr/>
            </a:lvl1pPr>
          </a:lstStyle>
          <a:p>
            <a:r>
              <a:rPr lang="en-US" noProof="0"/>
              <a:t>Click on symbol to add picture</a:t>
            </a:r>
          </a:p>
        </p:txBody>
      </p:sp>
      <p:sp>
        <p:nvSpPr>
          <p:cNvPr id="6" name="Text Placeholder"/>
          <p:cNvSpPr>
            <a:spLocks noGrp="1"/>
          </p:cNvSpPr>
          <p:nvPr>
            <p:ph type="body" sz="quarter" idx="15" hasCustomPrompt="1"/>
          </p:nvPr>
        </p:nvSpPr>
        <p:spPr bwMode="gray">
          <a:xfrm>
            <a:off x="3" y="1090799"/>
            <a:ext cx="6098400" cy="5331600"/>
          </a:xfrm>
          <a:prstGeom prst="rect">
            <a:avLst/>
          </a:prstGeom>
        </p:spPr>
        <p:txBody>
          <a:bodyPr/>
          <a:lstStyle>
            <a:lvl1pPr>
              <a:defRPr baseline="0"/>
            </a:lvl1pPr>
          </a:lstStyle>
          <a:p>
            <a:pPr lvl="0"/>
            <a:r>
              <a:rPr lang="en-US" noProof="0"/>
              <a:t>Click to add text</a:t>
            </a:r>
          </a:p>
          <a:p>
            <a:pPr lvl="1"/>
            <a:r>
              <a:rPr lang="en-US" noProof="0"/>
              <a:t>Second level</a:t>
            </a:r>
          </a:p>
          <a:p>
            <a:pPr lvl="2"/>
            <a:r>
              <a:rPr lang="en-US" noProof="0"/>
              <a:t>Third level</a:t>
            </a:r>
          </a:p>
          <a:p>
            <a:pPr lvl="3"/>
            <a:r>
              <a:rPr lang="en-US" noProof="0"/>
              <a:t>Fourth level</a:t>
            </a:r>
          </a:p>
          <a:p>
            <a:pPr lvl="4"/>
            <a:r>
              <a:rPr lang="en-US" noProof="0"/>
              <a:t>Fifth level</a:t>
            </a:r>
          </a:p>
          <a:p>
            <a:pPr lvl="0"/>
            <a:endParaRPr lang="en-US" noProof="0"/>
          </a:p>
        </p:txBody>
      </p:sp>
      <p:sp>
        <p:nvSpPr>
          <p:cNvPr id="7" name="Title"/>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a:t>Click to add title</a:t>
            </a:r>
          </a:p>
        </p:txBody>
      </p:sp>
    </p:spTree>
    <p:extLst>
      <p:ext uri="{BB962C8B-B14F-4D97-AF65-F5344CB8AC3E}">
        <p14:creationId xmlns:p14="http://schemas.microsoft.com/office/powerpoint/2010/main" val="15864130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rgbClr val="EF0000">
                <a:lumMod val="100000"/>
              </a:srgbClr>
            </a:gs>
            <a:gs pos="69000">
              <a:srgbClr val="AC0000"/>
            </a:gs>
            <a:gs pos="16000">
              <a:srgbClr val="EF0000"/>
            </a:gs>
            <a:gs pos="100000">
              <a:srgbClr val="920000"/>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4" name="Background"/>
          <p:cNvGrpSpPr/>
          <p:nvPr userDrawn="1"/>
        </p:nvGrpSpPr>
        <p:grpSpPr bwMode="ltGray">
          <a:xfrm>
            <a:off x="0" y="0"/>
            <a:ext cx="12192000" cy="6862298"/>
            <a:chOff x="0" y="0"/>
            <a:chExt cx="9144000" cy="6862298"/>
          </a:xfrm>
        </p:grpSpPr>
        <p:sp>
          <p:nvSpPr>
            <p:cNvPr id="16" name="Stage Red"/>
            <p:cNvSpPr/>
            <p:nvPr userDrawn="1"/>
          </p:nvSpPr>
          <p:spPr bwMode="ltGray">
            <a:xfrm>
              <a:off x="0" y="0"/>
              <a:ext cx="9144000" cy="6858000"/>
            </a:xfrm>
            <a:prstGeom prst="rect">
              <a:avLst/>
            </a:prstGeom>
            <a:gradFill flip="none" rotWithShape="1">
              <a:gsLst>
                <a:gs pos="0">
                  <a:srgbClr val="EF0000">
                    <a:lumMod val="100000"/>
                  </a:srgbClr>
                </a:gs>
                <a:gs pos="69000">
                  <a:srgbClr val="AC0000"/>
                </a:gs>
                <a:gs pos="16000">
                  <a:srgbClr val="EF0000"/>
                </a:gs>
                <a:gs pos="100000">
                  <a:srgbClr val="920000"/>
                </a:gs>
              </a:gsLst>
              <a:path path="circle">
                <a:fillToRect l="50000" t="50000" r="50000" b="50000"/>
              </a:path>
              <a:tileRect/>
            </a:gradFill>
            <a:ln w="6350" cap="flat" cmpd="sng" algn="ctr">
              <a:noFill/>
              <a:prstDash val="solid"/>
            </a:ln>
            <a:effectLst/>
          </p:spPr>
          <p:txBody>
            <a:bodyPr lIns="234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a:ln>
                  <a:noFill/>
                </a:ln>
                <a:solidFill>
                  <a:prstClr val="white"/>
                </a:solidFill>
                <a:effectLst/>
                <a:uLnTx/>
                <a:uFillTx/>
                <a:latin typeface="Arial"/>
                <a:ea typeface="+mn-ea"/>
                <a:cs typeface="Arial" pitchFamily="34" charset="0"/>
              </a:endParaRPr>
            </a:p>
          </p:txBody>
        </p:sp>
        <p:sp>
          <p:nvSpPr>
            <p:cNvPr id="3" name="White"/>
            <p:cNvSpPr/>
            <p:nvPr userDrawn="1"/>
          </p:nvSpPr>
          <p:spPr bwMode="ltGray">
            <a:xfrm>
              <a:off x="1" y="1086504"/>
              <a:ext cx="9143999" cy="5775794"/>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234000" rtlCol="0" anchor="ctr"/>
            <a:lstStyle/>
            <a:p>
              <a:pPr algn="ctr"/>
              <a:endParaRPr lang="en-US" sz="2200" noProof="0">
                <a:solidFill>
                  <a:schemeClr val="bg1"/>
                </a:solidFill>
                <a:latin typeface="Arial" pitchFamily="34" charset="0"/>
                <a:cs typeface="Arial" pitchFamily="34" charset="0"/>
              </a:endParaRPr>
            </a:p>
          </p:txBody>
        </p:sp>
      </p:grpSp>
      <p:sp>
        <p:nvSpPr>
          <p:cNvPr id="19" name="Footer Placeholder"/>
          <p:cNvSpPr>
            <a:spLocks noGrp="1"/>
          </p:cNvSpPr>
          <p:nvPr>
            <p:ph type="ftr" sz="quarter" idx="3"/>
          </p:nvPr>
        </p:nvSpPr>
        <p:spPr bwMode="gray">
          <a:xfrm>
            <a:off x="450000" y="6416676"/>
            <a:ext cx="5646000" cy="441325"/>
          </a:xfrm>
          <a:prstGeom prst="rect">
            <a:avLst/>
          </a:prstGeom>
        </p:spPr>
        <p:txBody>
          <a:bodyPr vert="horz" lIns="0" tIns="36000" rIns="91440" bIns="36000" rtlCol="0" anchor="ctr"/>
          <a:lstStyle>
            <a:lvl1pPr algn="l">
              <a:defRPr sz="1100">
                <a:solidFill>
                  <a:schemeClr val="accent1"/>
                </a:solidFill>
                <a:latin typeface="Arial" pitchFamily="34" charset="0"/>
                <a:cs typeface="Arial" pitchFamily="34" charset="0"/>
              </a:defRPr>
            </a:lvl1pPr>
          </a:lstStyle>
          <a:p>
            <a:r>
              <a:rPr lang="en-US" noProof="0"/>
              <a:t>Footer text</a:t>
            </a:r>
          </a:p>
        </p:txBody>
      </p:sp>
      <p:sp>
        <p:nvSpPr>
          <p:cNvPr id="20" name="Slide Number Placeholder"/>
          <p:cNvSpPr>
            <a:spLocks noGrp="1"/>
          </p:cNvSpPr>
          <p:nvPr>
            <p:ph type="sldNum" sz="quarter" idx="4"/>
          </p:nvPr>
        </p:nvSpPr>
        <p:spPr bwMode="gray">
          <a:xfrm>
            <a:off x="0" y="6416676"/>
            <a:ext cx="450000" cy="441325"/>
          </a:xfrm>
          <a:prstGeom prst="rect">
            <a:avLst/>
          </a:prstGeom>
        </p:spPr>
        <p:txBody>
          <a:bodyPr vert="horz" lIns="0" tIns="45720" rIns="90000" bIns="45720" rtlCol="0" anchor="ctr"/>
          <a:lstStyle>
            <a:lvl1pPr algn="r">
              <a:defRPr sz="1100">
                <a:solidFill>
                  <a:schemeClr val="accent1"/>
                </a:solidFill>
                <a:latin typeface="Arial" pitchFamily="34" charset="0"/>
                <a:cs typeface="Arial" pitchFamily="34" charset="0"/>
              </a:defRPr>
            </a:lvl1pPr>
          </a:lstStyle>
          <a:p>
            <a:fld id="{A930EF64-91C9-4EBD-82F9-3643AB15A28C}" type="slidenum">
              <a:rPr lang="en-US" noProof="0" smtClean="0"/>
              <a:pPr/>
              <a:t>‹#›</a:t>
            </a:fld>
            <a:endParaRPr lang="en-US" noProof="0"/>
          </a:p>
        </p:txBody>
      </p:sp>
      <p:sp>
        <p:nvSpPr>
          <p:cNvPr id="18" name="Text Placeholder"/>
          <p:cNvSpPr>
            <a:spLocks noGrp="1"/>
          </p:cNvSpPr>
          <p:nvPr>
            <p:ph type="body" idx="1"/>
          </p:nvPr>
        </p:nvSpPr>
        <p:spPr bwMode="gray">
          <a:xfrm>
            <a:off x="2" y="1090801"/>
            <a:ext cx="12191999" cy="5330171"/>
          </a:xfrm>
          <a:prstGeom prst="rect">
            <a:avLst/>
          </a:prstGeom>
        </p:spPr>
        <p:txBody>
          <a:bodyPr vert="horz" lIns="450000" tIns="190800" rIns="91440" bIns="45720" rtlCol="0">
            <a:noAutofit/>
          </a:bodyPr>
          <a:lstStyle/>
          <a:p>
            <a:pPr lvl="0"/>
            <a:r>
              <a:rPr lang="en-US" noProof="0" dirty="0"/>
              <a:t>Click to add text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a:p>
            <a:pPr lvl="5"/>
            <a:r>
              <a:rPr lang="en-US" noProof="0" dirty="0"/>
              <a:t>Sixth level</a:t>
            </a:r>
          </a:p>
          <a:p>
            <a:pPr lvl="6"/>
            <a:r>
              <a:rPr lang="en-US" noProof="0" dirty="0"/>
              <a:t>Seventh level</a:t>
            </a:r>
          </a:p>
          <a:p>
            <a:pPr lvl="7"/>
            <a:r>
              <a:rPr lang="en-US" noProof="0" dirty="0"/>
              <a:t>Eighth level</a:t>
            </a:r>
          </a:p>
          <a:p>
            <a:pPr lvl="8"/>
            <a:r>
              <a:rPr lang="en-US" noProof="0" dirty="0"/>
              <a:t>Ninth level</a:t>
            </a:r>
          </a:p>
        </p:txBody>
      </p:sp>
      <p:sp>
        <p:nvSpPr>
          <p:cNvPr id="2" name="Title"/>
          <p:cNvSpPr>
            <a:spLocks noGrp="1"/>
          </p:cNvSpPr>
          <p:nvPr>
            <p:ph type="title"/>
          </p:nvPr>
        </p:nvSpPr>
        <p:spPr bwMode="white">
          <a:xfrm>
            <a:off x="-1" y="450787"/>
            <a:ext cx="10137600" cy="629367"/>
          </a:xfrm>
          <a:prstGeom prst="rect">
            <a:avLst/>
          </a:prstGeom>
        </p:spPr>
        <p:txBody>
          <a:bodyPr vert="horz" wrap="square" lIns="450000" tIns="144000" rIns="90000" bIns="144000" rtlCol="0" anchor="b" anchorCtr="0">
            <a:spAutoFit/>
          </a:bodyPr>
          <a:lstStyle/>
          <a:p>
            <a:r>
              <a:rPr lang="en-US" noProof="0"/>
              <a:t>Click to add title</a:t>
            </a:r>
          </a:p>
        </p:txBody>
      </p:sp>
      <p:pic>
        <p:nvPicPr>
          <p:cNvPr id="10" name="Logo"/>
          <p:cNvPicPr>
            <a:picLocks noChangeAspect="1"/>
          </p:cNvPicPr>
          <p:nvPr userDrawn="1"/>
        </p:nvPicPr>
        <p:blipFill>
          <a:blip r:embed="rId30">
            <a:extLst>
              <a:ext uri="{28A0092B-C50C-407E-A947-70E740481C1C}">
                <a14:useLocalDpi xmlns:a14="http://schemas.microsoft.com/office/drawing/2010/main" val="0"/>
              </a:ext>
            </a:extLst>
          </a:blip>
          <a:stretch>
            <a:fillRect/>
          </a:stretch>
        </p:blipFill>
        <p:spPr>
          <a:xfrm>
            <a:off x="10531993" y="602129"/>
            <a:ext cx="1256088" cy="342306"/>
          </a:xfrm>
          <a:prstGeom prst="rect">
            <a:avLst/>
          </a:prstGeom>
        </p:spPr>
      </p:pic>
    </p:spTree>
    <p:extLst>
      <p:ext uri="{BB962C8B-B14F-4D97-AF65-F5344CB8AC3E}">
        <p14:creationId xmlns:p14="http://schemas.microsoft.com/office/powerpoint/2010/main" val="980308538"/>
      </p:ext>
    </p:extLst>
  </p:cSld>
  <p:clrMap bg1="lt1" tx1="dk1" bg2="lt2" tx2="dk2" accent1="accent1" accent2="accent2" accent3="accent3" accent4="accent4" accent5="accent5" accent6="accent6" hlink="hlink" folHlink="folHlink"/>
  <p:sldLayoutIdLst>
    <p:sldLayoutId id="2147483736" r:id="rId1"/>
    <p:sldLayoutId id="2147483796" r:id="rId2"/>
    <p:sldLayoutId id="2147483795" r:id="rId3"/>
    <p:sldLayoutId id="2147483828" r:id="rId4"/>
    <p:sldLayoutId id="2147483798" r:id="rId5"/>
    <p:sldLayoutId id="2147483713" r:id="rId6"/>
    <p:sldLayoutId id="2147483714" r:id="rId7"/>
    <p:sldLayoutId id="2147483717" r:id="rId8"/>
    <p:sldLayoutId id="2147483800" r:id="rId9"/>
    <p:sldLayoutId id="2147483715" r:id="rId10"/>
    <p:sldLayoutId id="2147483716" r:id="rId11"/>
    <p:sldLayoutId id="2147483720" r:id="rId12"/>
    <p:sldLayoutId id="2147483813" r:id="rId13"/>
    <p:sldLayoutId id="2147483814" r:id="rId14"/>
    <p:sldLayoutId id="2147483825" r:id="rId15"/>
    <p:sldLayoutId id="2147483816" r:id="rId16"/>
    <p:sldLayoutId id="2147483815" r:id="rId17"/>
    <p:sldLayoutId id="2147483820" r:id="rId18"/>
    <p:sldLayoutId id="2147483821" r:id="rId19"/>
    <p:sldLayoutId id="2147483822" r:id="rId20"/>
    <p:sldLayoutId id="2147483819" r:id="rId21"/>
    <p:sldLayoutId id="2147483817" r:id="rId22"/>
    <p:sldLayoutId id="2147483818" r:id="rId23"/>
    <p:sldLayoutId id="2147483829" r:id="rId24"/>
    <p:sldLayoutId id="2147483824" r:id="rId25"/>
    <p:sldLayoutId id="2147483826" r:id="rId26"/>
    <p:sldLayoutId id="2147483827" r:id="rId27"/>
    <p:sldLayoutId id="2147483830" r:id="rId28"/>
  </p:sldLayoutIdLst>
  <p:hf sldNum="0" hdr="0" ftr="0" dt="0"/>
  <p:txStyles>
    <p:titleStyle>
      <a:lvl1pPr algn="l" defTabSz="914400" rtl="0" eaLnBrk="1" latinLnBrk="0" hangingPunct="1">
        <a:spcBef>
          <a:spcPct val="0"/>
        </a:spcBef>
        <a:buNone/>
        <a:defRPr sz="2200" b="1" kern="1200" baseline="0">
          <a:solidFill>
            <a:schemeClr val="bg1"/>
          </a:solidFill>
          <a:latin typeface="Arial" pitchFamily="34" charset="0"/>
          <a:ea typeface="+mj-ea"/>
          <a:cs typeface="Arial" pitchFamily="34" charset="0"/>
        </a:defRPr>
      </a:lvl1pPr>
    </p:titleStyle>
    <p:bodyStyle>
      <a:lvl1pPr marL="266700" marR="0" indent="-266700" algn="l" defTabSz="914400" rtl="0" eaLnBrk="1" fontAlgn="auto" latinLnBrk="0" hangingPunct="1">
        <a:lnSpc>
          <a:spcPct val="100000"/>
        </a:lnSpc>
        <a:spcBef>
          <a:spcPts val="600"/>
        </a:spcBef>
        <a:spcAft>
          <a:spcPts val="0"/>
        </a:spcAft>
        <a:buClrTx/>
        <a:buSzTx/>
        <a:buFont typeface="Wingdings" pitchFamily="2" charset="2"/>
        <a:buChar char="§"/>
        <a:tabLst/>
        <a:defRPr sz="2200" kern="1200" baseline="0">
          <a:solidFill>
            <a:schemeClr val="tx1"/>
          </a:solidFill>
          <a:latin typeface="+mj-lt"/>
          <a:ea typeface="+mn-ea"/>
          <a:cs typeface="Arial" pitchFamily="34" charset="0"/>
        </a:defRPr>
      </a:lvl1pPr>
      <a:lvl2pPr marL="628650" marR="0" indent="-268288" algn="l" defTabSz="914400" rtl="0" eaLnBrk="1" fontAlgn="auto" latinLnBrk="0" hangingPunct="1">
        <a:lnSpc>
          <a:spcPct val="100000"/>
        </a:lnSpc>
        <a:spcBef>
          <a:spcPts val="600"/>
        </a:spcBef>
        <a:spcAft>
          <a:spcPts val="0"/>
        </a:spcAft>
        <a:buClrTx/>
        <a:buSzTx/>
        <a:buFont typeface="Symbol" pitchFamily="18" charset="2"/>
        <a:buChar char="-"/>
        <a:tabLst/>
        <a:defRPr sz="2200" kern="1200">
          <a:solidFill>
            <a:schemeClr val="tx1"/>
          </a:solidFill>
          <a:latin typeface="+mj-lt"/>
          <a:ea typeface="+mn-ea"/>
          <a:cs typeface="Arial" pitchFamily="34" charset="0"/>
        </a:defRPr>
      </a:lvl2pPr>
      <a:lvl3pPr marL="984250" marR="0" indent="-268288" algn="l" defTabSz="914400" rtl="0" eaLnBrk="1" fontAlgn="auto" latinLnBrk="0" hangingPunct="1">
        <a:lnSpc>
          <a:spcPct val="100000"/>
        </a:lnSpc>
        <a:spcBef>
          <a:spcPts val="600"/>
        </a:spcBef>
        <a:spcAft>
          <a:spcPts val="0"/>
        </a:spcAft>
        <a:buClrTx/>
        <a:buSzTx/>
        <a:buFont typeface="Symbol" pitchFamily="18" charset="2"/>
        <a:buChar char="-"/>
        <a:tabLst/>
        <a:defRPr sz="2200" kern="1200">
          <a:solidFill>
            <a:schemeClr val="tx1"/>
          </a:solidFill>
          <a:latin typeface="+mj-lt"/>
          <a:ea typeface="+mn-ea"/>
          <a:cs typeface="Arial" pitchFamily="34" charset="0"/>
        </a:defRPr>
      </a:lvl3pPr>
      <a:lvl4pPr marL="1343025" marR="0" indent="-266700" algn="l" defTabSz="914400" rtl="0" eaLnBrk="1" fontAlgn="auto" latinLnBrk="0" hangingPunct="1">
        <a:lnSpc>
          <a:spcPct val="100000"/>
        </a:lnSpc>
        <a:spcBef>
          <a:spcPts val="600"/>
        </a:spcBef>
        <a:spcAft>
          <a:spcPts val="0"/>
        </a:spcAft>
        <a:buClrTx/>
        <a:buSzTx/>
        <a:buFont typeface="Symbol" pitchFamily="18" charset="2"/>
        <a:buChar char="-"/>
        <a:tabLst/>
        <a:defRPr sz="2200" kern="1200">
          <a:solidFill>
            <a:schemeClr val="tx1"/>
          </a:solidFill>
          <a:latin typeface="+mj-lt"/>
          <a:ea typeface="+mn-ea"/>
          <a:cs typeface="Arial" pitchFamily="34" charset="0"/>
        </a:defRPr>
      </a:lvl4pPr>
      <a:lvl5pPr marL="1700213" marR="0" indent="-266700" algn="l" defTabSz="914400" rtl="0" eaLnBrk="1" fontAlgn="auto" latinLnBrk="0" hangingPunct="1">
        <a:lnSpc>
          <a:spcPct val="100000"/>
        </a:lnSpc>
        <a:spcBef>
          <a:spcPts val="600"/>
        </a:spcBef>
        <a:spcAft>
          <a:spcPts val="0"/>
        </a:spcAft>
        <a:buClrTx/>
        <a:buSzTx/>
        <a:buFont typeface="Symbol" pitchFamily="18" charset="2"/>
        <a:buChar char="-"/>
        <a:tabLst/>
        <a:defRPr sz="2200" kern="1200">
          <a:solidFill>
            <a:schemeClr val="tx1"/>
          </a:solidFill>
          <a:latin typeface="+mj-lt"/>
          <a:ea typeface="+mn-ea"/>
          <a:cs typeface="Arial" pitchFamily="34" charset="0"/>
        </a:defRPr>
      </a:lvl5pPr>
      <a:lvl6pPr marL="2057400" indent="-266700" algn="l" defTabSz="914400" rtl="0" eaLnBrk="1" latinLnBrk="0" hangingPunct="1">
        <a:spcBef>
          <a:spcPct val="20000"/>
        </a:spcBef>
        <a:buFont typeface="Symbol" panose="05050102010706020507" pitchFamily="18" charset="2"/>
        <a:buChar char="-"/>
        <a:defRPr sz="2200" kern="1200">
          <a:solidFill>
            <a:schemeClr val="tx1"/>
          </a:solidFill>
          <a:latin typeface="+mj-lt"/>
          <a:ea typeface="+mn-ea"/>
          <a:cs typeface="+mn-cs"/>
        </a:defRPr>
      </a:lvl6pPr>
      <a:lvl7pPr marL="2425700" indent="-266700" algn="l" defTabSz="914400" rtl="0" eaLnBrk="1" latinLnBrk="0" hangingPunct="1">
        <a:spcBef>
          <a:spcPct val="20000"/>
        </a:spcBef>
        <a:buFont typeface="Symbol" panose="05050102010706020507" pitchFamily="18" charset="2"/>
        <a:buChar char="-"/>
        <a:defRPr sz="2200" kern="1200">
          <a:solidFill>
            <a:schemeClr val="tx1"/>
          </a:solidFill>
          <a:latin typeface="+mj-lt"/>
          <a:ea typeface="+mn-ea"/>
          <a:cs typeface="+mn-cs"/>
        </a:defRPr>
      </a:lvl7pPr>
      <a:lvl8pPr marL="2781300" indent="-266700" algn="l" defTabSz="914400" rtl="0" eaLnBrk="1" latinLnBrk="0" hangingPunct="1">
        <a:spcBef>
          <a:spcPct val="20000"/>
        </a:spcBef>
        <a:buFont typeface="Symbol" panose="05050102010706020507" pitchFamily="18" charset="2"/>
        <a:buChar char="-"/>
        <a:defRPr sz="2200" kern="1200">
          <a:solidFill>
            <a:schemeClr val="tx1"/>
          </a:solidFill>
          <a:latin typeface="+mj-lt"/>
          <a:ea typeface="+mn-ea"/>
          <a:cs typeface="+mn-cs"/>
        </a:defRPr>
      </a:lvl8pPr>
      <a:lvl9pPr marL="3136900" indent="-266700" algn="l" defTabSz="914400" rtl="0" eaLnBrk="1" latinLnBrk="0" hangingPunct="1">
        <a:spcBef>
          <a:spcPct val="20000"/>
        </a:spcBef>
        <a:buFont typeface="Symbol" panose="05050102010706020507" pitchFamily="18" charset="2"/>
        <a:buChar char="-"/>
        <a:defRPr sz="2200" kern="1200">
          <a:solidFill>
            <a:schemeClr val="tx1"/>
          </a:solidFill>
          <a:latin typeface="+mj-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2" pos="5124" userDrawn="1">
          <p15:clr>
            <a:srgbClr val="F26B43"/>
          </p15:clr>
        </p15:guide>
        <p15:guide id="3" pos="6396" userDrawn="1">
          <p15:clr>
            <a:srgbClr val="F26B43"/>
          </p15:clr>
        </p15:guide>
        <p15:guide id="4" pos="2556" userDrawn="1">
          <p15:clr>
            <a:srgbClr val="F26B43"/>
          </p15:clr>
        </p15:guide>
        <p15:guide id="5" pos="1284" userDrawn="1">
          <p15:clr>
            <a:srgbClr val="F26B43"/>
          </p15:clr>
        </p15:guide>
        <p15:guide id="6" orient="horz" pos="686" userDrawn="1">
          <p15:clr>
            <a:srgbClr val="F26B43"/>
          </p15:clr>
        </p15:guide>
        <p15:guide id="7" orient="horz" pos="1593" userDrawn="1">
          <p15:clr>
            <a:srgbClr val="F26B43"/>
          </p15:clr>
        </p15:guide>
        <p15:guide id="8" orient="horz" pos="2500" userDrawn="1">
          <p15:clr>
            <a:srgbClr val="F26B43"/>
          </p15:clr>
        </p15:guide>
        <p15:guide id="9" orient="horz" pos="3407"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3.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1.png"/><Relationship Id="rId18" Type="http://schemas.openxmlformats.org/officeDocument/2006/relationships/image" Target="../media/image36.png"/><Relationship Id="rId3" Type="http://schemas.openxmlformats.org/officeDocument/2006/relationships/image" Target="../media/image21.png"/><Relationship Id="rId21" Type="http://schemas.openxmlformats.org/officeDocument/2006/relationships/image" Target="../media/image39.png"/><Relationship Id="rId7" Type="http://schemas.openxmlformats.org/officeDocument/2006/relationships/image" Target="../media/image25.png"/><Relationship Id="rId12" Type="http://schemas.openxmlformats.org/officeDocument/2006/relationships/image" Target="../media/image30.png"/><Relationship Id="rId17" Type="http://schemas.openxmlformats.org/officeDocument/2006/relationships/image" Target="../media/image35.png"/><Relationship Id="rId2" Type="http://schemas.openxmlformats.org/officeDocument/2006/relationships/notesSlide" Target="../notesSlides/notesSlide8.xml"/><Relationship Id="rId16" Type="http://schemas.openxmlformats.org/officeDocument/2006/relationships/image" Target="../media/image34.png"/><Relationship Id="rId20" Type="http://schemas.openxmlformats.org/officeDocument/2006/relationships/image" Target="../media/image38.png"/><Relationship Id="rId1" Type="http://schemas.openxmlformats.org/officeDocument/2006/relationships/slideLayout" Target="../slideLayouts/slideLayout8.xml"/><Relationship Id="rId6" Type="http://schemas.openxmlformats.org/officeDocument/2006/relationships/image" Target="../media/image24.png"/><Relationship Id="rId11" Type="http://schemas.openxmlformats.org/officeDocument/2006/relationships/image" Target="../media/image29.png"/><Relationship Id="rId24" Type="http://schemas.openxmlformats.org/officeDocument/2006/relationships/image" Target="../media/image42.png"/><Relationship Id="rId5" Type="http://schemas.openxmlformats.org/officeDocument/2006/relationships/image" Target="../media/image23.png"/><Relationship Id="rId15" Type="http://schemas.openxmlformats.org/officeDocument/2006/relationships/image" Target="../media/image33.png"/><Relationship Id="rId23" Type="http://schemas.openxmlformats.org/officeDocument/2006/relationships/image" Target="../media/image41.png"/><Relationship Id="rId10" Type="http://schemas.openxmlformats.org/officeDocument/2006/relationships/image" Target="../media/image28.png"/><Relationship Id="rId19" Type="http://schemas.openxmlformats.org/officeDocument/2006/relationships/image" Target="../media/image37.png"/><Relationship Id="rId4" Type="http://schemas.openxmlformats.org/officeDocument/2006/relationships/image" Target="../media/image22.png"/><Relationship Id="rId9" Type="http://schemas.openxmlformats.org/officeDocument/2006/relationships/image" Target="../media/image27.png"/><Relationship Id="rId14" Type="http://schemas.openxmlformats.org/officeDocument/2006/relationships/image" Target="../media/image32.png"/><Relationship Id="rId22" Type="http://schemas.openxmlformats.org/officeDocument/2006/relationships/image" Target="../media/image40.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image" Target="../media/image9.png"/><Relationship Id="rId1" Type="http://schemas.openxmlformats.org/officeDocument/2006/relationships/slideLayout" Target="../slideLayouts/slideLayout8.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 Id="rId9" Type="http://schemas.openxmlformats.org/officeDocument/2006/relationships/image" Target="../media/image8.png"/></Relationships>
</file>

<file path=ppt/slides/_rels/slide25.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3.png"/><Relationship Id="rId7" Type="http://schemas.openxmlformats.org/officeDocument/2006/relationships/image" Target="../media/image45.png"/><Relationship Id="rId2" Type="http://schemas.openxmlformats.org/officeDocument/2006/relationships/image" Target="../media/image7.png"/><Relationship Id="rId1" Type="http://schemas.openxmlformats.org/officeDocument/2006/relationships/slideLayout" Target="../slideLayouts/slideLayout8.xml"/><Relationship Id="rId6" Type="http://schemas.openxmlformats.org/officeDocument/2006/relationships/image" Target="../media/image44.png"/><Relationship Id="rId11" Type="http://schemas.openxmlformats.org/officeDocument/2006/relationships/image" Target="../media/image50.png"/><Relationship Id="rId5" Type="http://schemas.openxmlformats.org/officeDocument/2006/relationships/image" Target="../media/image9.png"/><Relationship Id="rId10" Type="http://schemas.openxmlformats.org/officeDocument/2006/relationships/image" Target="../media/image49.png"/><Relationship Id="rId4" Type="http://schemas.openxmlformats.org/officeDocument/2006/relationships/image" Target="../media/image8.png"/><Relationship Id="rId9" Type="http://schemas.openxmlformats.org/officeDocument/2006/relationships/image" Target="../media/image4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3.png"/><Relationship Id="rId7" Type="http://schemas.openxmlformats.org/officeDocument/2006/relationships/image" Target="../media/image45.png"/><Relationship Id="rId2" Type="http://schemas.openxmlformats.org/officeDocument/2006/relationships/image" Target="../media/image7.png"/><Relationship Id="rId1" Type="http://schemas.openxmlformats.org/officeDocument/2006/relationships/slideLayout" Target="../slideLayouts/slideLayout8.xml"/><Relationship Id="rId6" Type="http://schemas.openxmlformats.org/officeDocument/2006/relationships/image" Target="../media/image44.png"/><Relationship Id="rId11" Type="http://schemas.openxmlformats.org/officeDocument/2006/relationships/image" Target="../media/image50.png"/><Relationship Id="rId5" Type="http://schemas.openxmlformats.org/officeDocument/2006/relationships/image" Target="../media/image9.png"/><Relationship Id="rId10" Type="http://schemas.openxmlformats.org/officeDocument/2006/relationships/image" Target="../media/image47.png"/><Relationship Id="rId4" Type="http://schemas.openxmlformats.org/officeDocument/2006/relationships/image" Target="../media/image8.png"/><Relationship Id="rId9" Type="http://schemas.openxmlformats.org/officeDocument/2006/relationships/image" Target="../media/image4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8.xml"/><Relationship Id="rId4" Type="http://schemas.openxmlformats.org/officeDocument/2006/relationships/image" Target="../media/image9.png"/></Relationships>
</file>

<file path=ppt/slides/_rels/slide4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8.xml"/><Relationship Id="rId6" Type="http://schemas.openxmlformats.org/officeDocument/2006/relationships/image" Target="../media/image12.png"/><Relationship Id="rId5" Type="http://schemas.openxmlformats.org/officeDocument/2006/relationships/customXml" Target="../ink/ink1.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391B2B5-4A86-4C77-976E-05B1DC873C69}"/>
              </a:ext>
            </a:extLst>
          </p:cNvPr>
          <p:cNvSpPr>
            <a:spLocks noGrp="1"/>
          </p:cNvSpPr>
          <p:nvPr>
            <p:ph type="title"/>
          </p:nvPr>
        </p:nvSpPr>
        <p:spPr/>
        <p:txBody>
          <a:bodyPr/>
          <a:lstStyle/>
          <a:p>
            <a:r>
              <a:rPr lang="en-US" dirty="0"/>
              <a:t>Tc/BSD Hypervisor Hands-on	</a:t>
            </a:r>
          </a:p>
        </p:txBody>
      </p:sp>
      <p:pic>
        <p:nvPicPr>
          <p:cNvPr id="18" name="Picture Placeholder 20" descr="A picture containing shape&#10;&#10;Description automatically generated">
            <a:extLst>
              <a:ext uri="{FF2B5EF4-FFF2-40B4-BE49-F238E27FC236}">
                <a16:creationId xmlns:a16="http://schemas.microsoft.com/office/drawing/2014/main" id="{9AFDD89A-FAA8-4CAB-86CE-1CADFA2CE0C2}"/>
              </a:ext>
            </a:extLst>
          </p:cNvPr>
          <p:cNvPicPr>
            <a:picLocks noChangeAspect="1"/>
          </p:cNvPicPr>
          <p:nvPr/>
        </p:nvPicPr>
        <p:blipFill rotWithShape="1">
          <a:blip r:embed="rId2"/>
          <a:srcRect l="-92" r="-567" b="-2197"/>
          <a:stretch/>
        </p:blipFill>
        <p:spPr>
          <a:xfrm>
            <a:off x="838200" y="2057400"/>
            <a:ext cx="10287001" cy="4038600"/>
          </a:xfrm>
          <a:prstGeom prst="rect">
            <a:avLst/>
          </a:prstGeom>
        </p:spPr>
      </p:pic>
    </p:spTree>
    <p:extLst>
      <p:ext uri="{BB962C8B-B14F-4D97-AF65-F5344CB8AC3E}">
        <p14:creationId xmlns:p14="http://schemas.microsoft.com/office/powerpoint/2010/main" val="42895249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90B8021-28F8-5E06-A365-ADD820740C12}"/>
              </a:ext>
            </a:extLst>
          </p:cNvPr>
          <p:cNvSpPr>
            <a:spLocks noGrp="1"/>
          </p:cNvSpPr>
          <p:nvPr>
            <p:ph type="title"/>
          </p:nvPr>
        </p:nvSpPr>
        <p:spPr/>
        <p:txBody>
          <a:bodyPr/>
          <a:lstStyle/>
          <a:p>
            <a:endParaRPr lang="en-US" dirty="0"/>
          </a:p>
        </p:txBody>
      </p:sp>
      <p:pic>
        <p:nvPicPr>
          <p:cNvPr id="6" name="Picture 5">
            <a:extLst>
              <a:ext uri="{FF2B5EF4-FFF2-40B4-BE49-F238E27FC236}">
                <a16:creationId xmlns:a16="http://schemas.microsoft.com/office/drawing/2014/main" id="{0961AA5A-C866-FCFA-17DC-F352741164F1}"/>
              </a:ext>
            </a:extLst>
          </p:cNvPr>
          <p:cNvPicPr>
            <a:picLocks noChangeAspect="1"/>
          </p:cNvPicPr>
          <p:nvPr/>
        </p:nvPicPr>
        <p:blipFill>
          <a:blip r:embed="rId2"/>
          <a:stretch>
            <a:fillRect/>
          </a:stretch>
        </p:blipFill>
        <p:spPr>
          <a:xfrm>
            <a:off x="2362200" y="1143000"/>
            <a:ext cx="7162800" cy="5602334"/>
          </a:xfrm>
          <a:prstGeom prst="rect">
            <a:avLst/>
          </a:prstGeom>
        </p:spPr>
      </p:pic>
      <p:sp>
        <p:nvSpPr>
          <p:cNvPr id="7" name="Rectangle 6">
            <a:extLst>
              <a:ext uri="{FF2B5EF4-FFF2-40B4-BE49-F238E27FC236}">
                <a16:creationId xmlns:a16="http://schemas.microsoft.com/office/drawing/2014/main" id="{CE45DE75-AF25-6202-5D7F-08060E418737}"/>
              </a:ext>
            </a:extLst>
          </p:cNvPr>
          <p:cNvSpPr/>
          <p:nvPr/>
        </p:nvSpPr>
        <p:spPr>
          <a:xfrm>
            <a:off x="2362199" y="5427526"/>
            <a:ext cx="5116647" cy="381000"/>
          </a:xfrm>
          <a:prstGeom prst="rect">
            <a:avLst/>
          </a:prstGeom>
          <a:noFill/>
          <a:ln w="952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lIns="90000" rIns="90000" rtlCol="0" anchor="t"/>
          <a:lstStyle/>
          <a:p>
            <a:pPr marL="266700" marR="0" indent="-266700" algn="l" defTabSz="914400" rtl="0" eaLnBrk="1" fontAlgn="auto" latinLnBrk="0" hangingPunct="1">
              <a:lnSpc>
                <a:spcPct val="100000"/>
              </a:lnSpc>
              <a:spcBef>
                <a:spcPts val="600"/>
              </a:spcBef>
              <a:spcAft>
                <a:spcPts val="0"/>
              </a:spcAft>
              <a:buClrTx/>
              <a:buSzTx/>
              <a:buFont typeface="Wingdings" pitchFamily="2" charset="2"/>
              <a:buChar char="§"/>
              <a:tabLst/>
            </a:pPr>
            <a:endParaRPr lang="en-US" sz="1800" kern="1200" baseline="0" dirty="0">
              <a:solidFill>
                <a:schemeClr val="tx1"/>
              </a:solidFill>
              <a:latin typeface="+mj-lt"/>
              <a:ea typeface="+mn-ea"/>
              <a:cs typeface="Arial" pitchFamily="34" charset="0"/>
            </a:endParaRPr>
          </a:p>
        </p:txBody>
      </p:sp>
    </p:spTree>
    <p:extLst>
      <p:ext uri="{BB962C8B-B14F-4D97-AF65-F5344CB8AC3E}">
        <p14:creationId xmlns:p14="http://schemas.microsoft.com/office/powerpoint/2010/main" val="35627625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FB25E1C-A31A-4C0D-A4FF-5DDC55896BC0}"/>
              </a:ext>
            </a:extLst>
          </p:cNvPr>
          <p:cNvSpPr>
            <a:spLocks noGrp="1"/>
          </p:cNvSpPr>
          <p:nvPr>
            <p:ph type="body" sz="quarter" idx="15"/>
          </p:nvPr>
        </p:nvSpPr>
        <p:spPr>
          <a:xfrm>
            <a:off x="2" y="1090800"/>
            <a:ext cx="7924799" cy="5331600"/>
          </a:xfrm>
        </p:spPr>
        <p:txBody>
          <a:bodyPr/>
          <a:lstStyle/>
          <a:p>
            <a:pPr>
              <a:buFont typeface="Wingdings" panose="05000000000000000000" pitchFamily="2" charset="2"/>
              <a:buChar char="Ø"/>
            </a:pPr>
            <a:r>
              <a:rPr lang="en-US" dirty="0"/>
              <a:t>Set up firewall rules for the VM and </a:t>
            </a:r>
            <a:r>
              <a:rPr lang="en-US" dirty="0">
                <a:latin typeface="+mn-lt"/>
              </a:rPr>
              <a:t>ADS communication</a:t>
            </a:r>
          </a:p>
          <a:p>
            <a:pPr marL="819150" lvl="1" indent="-457200">
              <a:buFont typeface="Wingdings" panose="05000000000000000000" pitchFamily="2" charset="2"/>
              <a:buChar char="Ø"/>
            </a:pPr>
            <a:r>
              <a:rPr lang="en-US" dirty="0">
                <a:latin typeface="+mn-lt"/>
              </a:rPr>
              <a:t>/</a:t>
            </a:r>
            <a:r>
              <a:rPr lang="en-US" dirty="0" err="1">
                <a:latin typeface="+mn-lt"/>
              </a:rPr>
              <a:t>etc</a:t>
            </a:r>
            <a:r>
              <a:rPr lang="en-US" dirty="0">
                <a:latin typeface="+mn-lt"/>
              </a:rPr>
              <a:t>/</a:t>
            </a:r>
            <a:r>
              <a:rPr lang="en-US" dirty="0" err="1">
                <a:latin typeface="+mn-lt"/>
              </a:rPr>
              <a:t>pf.conf</a:t>
            </a:r>
            <a:r>
              <a:rPr lang="en-US" dirty="0">
                <a:latin typeface="+mn-lt"/>
              </a:rPr>
              <a:t> is the default configuration file for the BSD firewall.</a:t>
            </a:r>
          </a:p>
          <a:p>
            <a:pPr marL="819150" lvl="1" indent="-457200">
              <a:buFont typeface="Wingdings" panose="05000000000000000000" pitchFamily="2" charset="2"/>
              <a:buChar char="Ø"/>
            </a:pPr>
            <a:r>
              <a:rPr lang="en-US" dirty="0">
                <a:effectLst/>
                <a:latin typeface="+mn-lt"/>
              </a:rPr>
              <a:t>We have another file in </a:t>
            </a:r>
            <a:r>
              <a:rPr lang="en-US" dirty="0">
                <a:latin typeface="+mn-lt"/>
              </a:rPr>
              <a:t>/</a:t>
            </a:r>
            <a:r>
              <a:rPr lang="en-US" dirty="0" err="1">
                <a:latin typeface="+mn-lt"/>
              </a:rPr>
              <a:t>etc</a:t>
            </a:r>
            <a:r>
              <a:rPr lang="en-US" dirty="0">
                <a:latin typeface="+mn-lt"/>
              </a:rPr>
              <a:t>/</a:t>
            </a:r>
            <a:r>
              <a:rPr lang="en-US" dirty="0" err="1">
                <a:effectLst/>
                <a:latin typeface="+mn-lt"/>
              </a:rPr>
              <a:t>pf.conf.d</a:t>
            </a:r>
            <a:r>
              <a:rPr lang="en-US" dirty="0">
                <a:effectLst/>
                <a:latin typeface="+mn-lt"/>
              </a:rPr>
              <a:t>/ named </a:t>
            </a:r>
            <a:r>
              <a:rPr lang="en-US" dirty="0" err="1">
                <a:effectLst/>
                <a:latin typeface="+mn-lt"/>
              </a:rPr>
              <a:t>bhf</a:t>
            </a:r>
            <a:r>
              <a:rPr lang="en-US" dirty="0">
                <a:effectLst/>
                <a:latin typeface="+mn-lt"/>
              </a:rPr>
              <a:t> for Beckhoff specific rules</a:t>
            </a:r>
          </a:p>
          <a:p>
            <a:pPr lvl="1"/>
            <a:endParaRPr lang="en-US" dirty="0"/>
          </a:p>
        </p:txBody>
      </p:sp>
      <p:sp>
        <p:nvSpPr>
          <p:cNvPr id="7" name="Title 3">
            <a:extLst>
              <a:ext uri="{FF2B5EF4-FFF2-40B4-BE49-F238E27FC236}">
                <a16:creationId xmlns:a16="http://schemas.microsoft.com/office/drawing/2014/main" id="{DBBDB52B-BC97-0884-8A16-DC1E6DEDC661}"/>
              </a:ext>
            </a:extLst>
          </p:cNvPr>
          <p:cNvSpPr>
            <a:spLocks noGrp="1"/>
          </p:cNvSpPr>
          <p:nvPr>
            <p:ph type="title"/>
          </p:nvPr>
        </p:nvSpPr>
        <p:spPr>
          <a:xfrm>
            <a:off x="-1" y="450787"/>
            <a:ext cx="10137600" cy="629367"/>
          </a:xfrm>
        </p:spPr>
        <p:txBody>
          <a:bodyPr/>
          <a:lstStyle/>
          <a:p>
            <a:r>
              <a:rPr lang="en-US" dirty="0"/>
              <a:t>Set up the Network Configuration - Firewall</a:t>
            </a:r>
          </a:p>
        </p:txBody>
      </p:sp>
    </p:spTree>
    <p:extLst>
      <p:ext uri="{BB962C8B-B14F-4D97-AF65-F5344CB8AC3E}">
        <p14:creationId xmlns:p14="http://schemas.microsoft.com/office/powerpoint/2010/main" val="20543369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7967083-415A-2A6E-62C6-286D11F046B4}"/>
              </a:ext>
            </a:extLst>
          </p:cNvPr>
          <p:cNvSpPr>
            <a:spLocks noGrp="1"/>
          </p:cNvSpPr>
          <p:nvPr>
            <p:ph type="body" sz="quarter" idx="15"/>
          </p:nvPr>
        </p:nvSpPr>
        <p:spPr>
          <a:xfrm>
            <a:off x="2" y="1090800"/>
            <a:ext cx="6553198" cy="5331600"/>
          </a:xfrm>
        </p:spPr>
        <p:txBody>
          <a:bodyPr/>
          <a:lstStyle/>
          <a:p>
            <a:pPr marL="819150" lvl="1" indent="-457200">
              <a:buFont typeface="Wingdings" panose="05000000000000000000" pitchFamily="2" charset="2"/>
              <a:buChar char="Ø"/>
            </a:pPr>
            <a:r>
              <a:rPr lang="en-US" dirty="0">
                <a:latin typeface="+mn-lt"/>
              </a:rPr>
              <a:t>To open the configuration file use the command</a:t>
            </a:r>
          </a:p>
          <a:p>
            <a:pPr marL="717550" lvl="2" indent="0">
              <a:buNone/>
            </a:pPr>
            <a:r>
              <a:rPr lang="en-US" sz="1400" dirty="0">
                <a:latin typeface="Cambria" panose="02040503050406030204" pitchFamily="18" charset="0"/>
                <a:ea typeface="Cambria" panose="02040503050406030204" pitchFamily="18" charset="0"/>
              </a:rPr>
              <a:t>	doas</a:t>
            </a:r>
            <a:r>
              <a:rPr lang="en-US" sz="1400" spc="300" dirty="0">
                <a:latin typeface="Cambria" panose="02040503050406030204" pitchFamily="18" charset="0"/>
                <a:ea typeface="Cambria" panose="02040503050406030204" pitchFamily="18" charset="0"/>
              </a:rPr>
              <a:t> </a:t>
            </a:r>
            <a:r>
              <a:rPr lang="en-US" sz="1400" dirty="0" err="1">
                <a:highlight>
                  <a:srgbClr val="FF9900"/>
                </a:highlight>
                <a:latin typeface="Cambria" panose="02040503050406030204" pitchFamily="18" charset="0"/>
                <a:ea typeface="Cambria" panose="02040503050406030204" pitchFamily="18" charset="0"/>
              </a:rPr>
              <a:t>ee</a:t>
            </a:r>
            <a:r>
              <a:rPr lang="en-US" sz="1400" spc="300" dirty="0">
                <a:latin typeface="Cambria" panose="02040503050406030204" pitchFamily="18" charset="0"/>
                <a:ea typeface="Cambria" panose="02040503050406030204" pitchFamily="18" charset="0"/>
              </a:rPr>
              <a:t> </a:t>
            </a:r>
            <a:r>
              <a:rPr lang="en-US" sz="1400" dirty="0">
                <a:highlight>
                  <a:srgbClr val="9DAFCC"/>
                </a:highlight>
                <a:latin typeface="Cambria" panose="02040503050406030204" pitchFamily="18" charset="0"/>
                <a:ea typeface="Cambria" panose="02040503050406030204" pitchFamily="18" charset="0"/>
              </a:rPr>
              <a:t>/</a:t>
            </a:r>
            <a:r>
              <a:rPr lang="en-US" sz="1400" dirty="0" err="1">
                <a:highlight>
                  <a:srgbClr val="9DAFCC"/>
                </a:highlight>
                <a:latin typeface="Cambria" panose="02040503050406030204" pitchFamily="18" charset="0"/>
                <a:ea typeface="Cambria" panose="02040503050406030204" pitchFamily="18" charset="0"/>
              </a:rPr>
              <a:t>etc</a:t>
            </a:r>
            <a:r>
              <a:rPr lang="en-US" sz="1400" dirty="0">
                <a:highlight>
                  <a:srgbClr val="9DAFCC"/>
                </a:highlight>
                <a:latin typeface="Cambria" panose="02040503050406030204" pitchFamily="18" charset="0"/>
                <a:ea typeface="Cambria" panose="02040503050406030204" pitchFamily="18" charset="0"/>
              </a:rPr>
              <a:t>/</a:t>
            </a:r>
            <a:r>
              <a:rPr lang="en-US" sz="1400" dirty="0" err="1">
                <a:highlight>
                  <a:srgbClr val="9DAFCC"/>
                </a:highlight>
                <a:latin typeface="Cambria" panose="02040503050406030204" pitchFamily="18" charset="0"/>
                <a:ea typeface="Cambria" panose="02040503050406030204" pitchFamily="18" charset="0"/>
              </a:rPr>
              <a:t>pf.conf.d</a:t>
            </a:r>
            <a:r>
              <a:rPr lang="en-US" sz="1400" dirty="0">
                <a:highlight>
                  <a:srgbClr val="9DAFCC"/>
                </a:highlight>
                <a:latin typeface="Cambria" panose="02040503050406030204" pitchFamily="18" charset="0"/>
                <a:ea typeface="Cambria" panose="02040503050406030204" pitchFamily="18" charset="0"/>
              </a:rPr>
              <a:t>/</a:t>
            </a:r>
            <a:r>
              <a:rPr lang="en-US" sz="1400" dirty="0" err="1">
                <a:highlight>
                  <a:srgbClr val="9DAFCC"/>
                </a:highlight>
                <a:latin typeface="Cambria" panose="02040503050406030204" pitchFamily="18" charset="0"/>
                <a:ea typeface="Cambria" panose="02040503050406030204" pitchFamily="18" charset="0"/>
              </a:rPr>
              <a:t>bhf</a:t>
            </a:r>
            <a:endParaRPr lang="en-US" sz="1400" dirty="0">
              <a:highlight>
                <a:srgbClr val="9DAFCC"/>
              </a:highlight>
              <a:latin typeface="Cambria" panose="02040503050406030204" pitchFamily="18" charset="0"/>
              <a:ea typeface="Cambria" panose="02040503050406030204" pitchFamily="18" charset="0"/>
            </a:endParaRPr>
          </a:p>
          <a:p>
            <a:pPr marL="819150" lvl="1" indent="-457200">
              <a:buFont typeface="Wingdings" panose="05000000000000000000" pitchFamily="2" charset="2"/>
              <a:buChar char="Ø"/>
            </a:pPr>
            <a:r>
              <a:rPr lang="en-US" dirty="0">
                <a:latin typeface="+mn-lt"/>
              </a:rPr>
              <a:t>We can add the following lines to that file to allow Communication to the VM</a:t>
            </a:r>
          </a:p>
          <a:p>
            <a:pPr marL="1174750" lvl="2" indent="-457200">
              <a:buFont typeface="Wingdings" panose="05000000000000000000" pitchFamily="2" charset="2"/>
              <a:buChar char="Ø"/>
            </a:pPr>
            <a:r>
              <a:rPr lang="en-US" dirty="0">
                <a:effectLst/>
                <a:latin typeface="+mn-lt"/>
              </a:rPr>
              <a:t>pass in quick on bridge0</a:t>
            </a:r>
          </a:p>
          <a:p>
            <a:pPr marL="1174750" lvl="2" indent="-457200">
              <a:buFont typeface="Wingdings" panose="05000000000000000000" pitchFamily="2" charset="2"/>
              <a:buChar char="Ø"/>
            </a:pPr>
            <a:r>
              <a:rPr lang="en-US" dirty="0">
                <a:effectLst/>
                <a:latin typeface="+mn-lt"/>
              </a:rPr>
              <a:t>pass in quick proto </a:t>
            </a:r>
            <a:r>
              <a:rPr lang="en-US" dirty="0" err="1">
                <a:effectLst/>
                <a:latin typeface="+mn-lt"/>
              </a:rPr>
              <a:t>tcp</a:t>
            </a:r>
            <a:r>
              <a:rPr lang="en-US" dirty="0">
                <a:effectLst/>
                <a:latin typeface="+mn-lt"/>
              </a:rPr>
              <a:t> to port 5900</a:t>
            </a:r>
          </a:p>
          <a:p>
            <a:pPr marL="819150" lvl="1" indent="-457200">
              <a:buFont typeface="Wingdings" panose="05000000000000000000" pitchFamily="2" charset="2"/>
              <a:buChar char="Ø"/>
            </a:pPr>
            <a:r>
              <a:rPr lang="en-US" dirty="0">
                <a:latin typeface="+mn-lt"/>
              </a:rPr>
              <a:t>Enable unencrypted ADS as well</a:t>
            </a:r>
          </a:p>
          <a:p>
            <a:pPr marL="1174750" lvl="2" indent="-457200">
              <a:buFont typeface="Wingdings" panose="05000000000000000000" pitchFamily="2" charset="2"/>
              <a:buChar char="Ø"/>
            </a:pPr>
            <a:r>
              <a:rPr lang="en-US" dirty="0">
                <a:latin typeface="+mn-lt"/>
              </a:rPr>
              <a:t>pass in quick proto </a:t>
            </a:r>
            <a:r>
              <a:rPr lang="en-US" dirty="0" err="1">
                <a:latin typeface="+mn-lt"/>
              </a:rPr>
              <a:t>tcp</a:t>
            </a:r>
            <a:r>
              <a:rPr lang="en-US" dirty="0">
                <a:latin typeface="+mn-lt"/>
              </a:rPr>
              <a:t> to port 48898</a:t>
            </a:r>
          </a:p>
          <a:p>
            <a:pPr marL="819150" lvl="1" indent="-457200">
              <a:buFont typeface="Wingdings" panose="05000000000000000000" pitchFamily="2" charset="2"/>
              <a:buChar char="Ø"/>
            </a:pPr>
            <a:r>
              <a:rPr lang="en-US" dirty="0">
                <a:effectLst/>
                <a:latin typeface="+mn-lt"/>
              </a:rPr>
              <a:t>Exit and save</a:t>
            </a:r>
          </a:p>
          <a:p>
            <a:pPr marL="819150" lvl="1" indent="-457200">
              <a:buFont typeface="Wingdings" panose="05000000000000000000" pitchFamily="2" charset="2"/>
              <a:buChar char="Ø"/>
            </a:pPr>
            <a:r>
              <a:rPr lang="en-US" dirty="0">
                <a:effectLst/>
                <a:latin typeface="+mn-lt"/>
              </a:rPr>
              <a:t>To enable the rules use the command </a:t>
            </a:r>
          </a:p>
          <a:p>
            <a:pPr marL="717550" lvl="2" indent="0">
              <a:buNone/>
            </a:pPr>
            <a:r>
              <a:rPr lang="en-US" sz="1400" dirty="0">
                <a:latin typeface="Cambria" panose="02040503050406030204" pitchFamily="18" charset="0"/>
                <a:ea typeface="Cambria" panose="02040503050406030204" pitchFamily="18" charset="0"/>
              </a:rPr>
              <a:t>	</a:t>
            </a:r>
            <a:r>
              <a:rPr lang="en-US" sz="1400" dirty="0" err="1">
                <a:latin typeface="Cambria" panose="02040503050406030204" pitchFamily="18" charset="0"/>
                <a:ea typeface="Cambria" panose="02040503050406030204" pitchFamily="18" charset="0"/>
              </a:rPr>
              <a:t>d</a:t>
            </a:r>
            <a:r>
              <a:rPr lang="en-US" sz="1400" dirty="0" err="1">
                <a:effectLst/>
                <a:latin typeface="Cambria" panose="02040503050406030204" pitchFamily="18" charset="0"/>
                <a:ea typeface="Cambria" panose="02040503050406030204" pitchFamily="18" charset="0"/>
              </a:rPr>
              <a:t>oas</a:t>
            </a:r>
            <a:r>
              <a:rPr lang="en-US" sz="1400" spc="300" dirty="0">
                <a:effectLst/>
                <a:latin typeface="Cambria" panose="02040503050406030204" pitchFamily="18" charset="0"/>
                <a:ea typeface="Cambria" panose="02040503050406030204" pitchFamily="18" charset="0"/>
              </a:rPr>
              <a:t> </a:t>
            </a:r>
            <a:r>
              <a:rPr lang="en-US" sz="1400" dirty="0" err="1">
                <a:effectLst/>
                <a:highlight>
                  <a:srgbClr val="FF9900"/>
                </a:highlight>
                <a:latin typeface="Cambria" panose="02040503050406030204" pitchFamily="18" charset="0"/>
                <a:ea typeface="Cambria" panose="02040503050406030204" pitchFamily="18" charset="0"/>
              </a:rPr>
              <a:t>pfctl</a:t>
            </a:r>
            <a:r>
              <a:rPr lang="en-US" sz="1400" spc="300" dirty="0">
                <a:effectLst/>
                <a:latin typeface="Cambria" panose="02040503050406030204" pitchFamily="18" charset="0"/>
                <a:ea typeface="Cambria" panose="02040503050406030204" pitchFamily="18" charset="0"/>
              </a:rPr>
              <a:t> </a:t>
            </a:r>
            <a:r>
              <a:rPr lang="en-US" sz="1400" dirty="0">
                <a:effectLst/>
                <a:highlight>
                  <a:srgbClr val="9DAFCC"/>
                </a:highlight>
                <a:latin typeface="Cambria" panose="02040503050406030204" pitchFamily="18" charset="0"/>
                <a:ea typeface="Cambria" panose="02040503050406030204" pitchFamily="18" charset="0"/>
              </a:rPr>
              <a:t>–f</a:t>
            </a:r>
            <a:r>
              <a:rPr lang="en-US" sz="1400" spc="300" dirty="0">
                <a:effectLst/>
                <a:latin typeface="Cambria" panose="02040503050406030204" pitchFamily="18" charset="0"/>
                <a:ea typeface="Cambria" panose="02040503050406030204" pitchFamily="18" charset="0"/>
              </a:rPr>
              <a:t> </a:t>
            </a:r>
            <a:r>
              <a:rPr lang="en-US" sz="1400" dirty="0">
                <a:effectLst/>
                <a:highlight>
                  <a:srgbClr val="9DAFCC"/>
                </a:highlight>
                <a:latin typeface="Cambria" panose="02040503050406030204" pitchFamily="18" charset="0"/>
                <a:ea typeface="Cambria" panose="02040503050406030204" pitchFamily="18" charset="0"/>
              </a:rPr>
              <a:t>/</a:t>
            </a:r>
            <a:r>
              <a:rPr lang="en-US" sz="1400" dirty="0" err="1">
                <a:effectLst/>
                <a:highlight>
                  <a:srgbClr val="9DAFCC"/>
                </a:highlight>
                <a:latin typeface="Cambria" panose="02040503050406030204" pitchFamily="18" charset="0"/>
                <a:ea typeface="Cambria" panose="02040503050406030204" pitchFamily="18" charset="0"/>
              </a:rPr>
              <a:t>etc</a:t>
            </a:r>
            <a:r>
              <a:rPr lang="en-US" sz="1400" dirty="0">
                <a:effectLst/>
                <a:highlight>
                  <a:srgbClr val="9DAFCC"/>
                </a:highlight>
                <a:latin typeface="Cambria" panose="02040503050406030204" pitchFamily="18" charset="0"/>
                <a:ea typeface="Cambria" panose="02040503050406030204" pitchFamily="18" charset="0"/>
              </a:rPr>
              <a:t>/</a:t>
            </a:r>
            <a:r>
              <a:rPr lang="en-US" sz="1400" dirty="0" err="1">
                <a:effectLst/>
                <a:highlight>
                  <a:srgbClr val="9DAFCC"/>
                </a:highlight>
                <a:latin typeface="Cambria" panose="02040503050406030204" pitchFamily="18" charset="0"/>
                <a:ea typeface="Cambria" panose="02040503050406030204" pitchFamily="18" charset="0"/>
              </a:rPr>
              <a:t>pf.conf.d</a:t>
            </a:r>
            <a:r>
              <a:rPr lang="en-US" sz="1400" dirty="0">
                <a:effectLst/>
                <a:highlight>
                  <a:srgbClr val="9DAFCC"/>
                </a:highlight>
                <a:latin typeface="Cambria" panose="02040503050406030204" pitchFamily="18" charset="0"/>
                <a:ea typeface="Cambria" panose="02040503050406030204" pitchFamily="18" charset="0"/>
              </a:rPr>
              <a:t>/</a:t>
            </a:r>
            <a:r>
              <a:rPr lang="en-US" sz="1400" dirty="0" err="1">
                <a:effectLst/>
                <a:highlight>
                  <a:srgbClr val="9DAFCC"/>
                </a:highlight>
                <a:latin typeface="Cambria" panose="02040503050406030204" pitchFamily="18" charset="0"/>
                <a:ea typeface="Cambria" panose="02040503050406030204" pitchFamily="18" charset="0"/>
              </a:rPr>
              <a:t>bh</a:t>
            </a:r>
            <a:r>
              <a:rPr lang="en-US" sz="1600" dirty="0" err="1">
                <a:effectLst/>
                <a:highlight>
                  <a:srgbClr val="9DAFCC"/>
                </a:highlight>
                <a:latin typeface="Cambria" panose="02040503050406030204" pitchFamily="18" charset="0"/>
                <a:ea typeface="Cambria" panose="02040503050406030204" pitchFamily="18" charset="0"/>
              </a:rPr>
              <a:t>f</a:t>
            </a:r>
            <a:r>
              <a:rPr lang="en-US" sz="1400" spc="340" dirty="0">
                <a:effectLst/>
                <a:highlight>
                  <a:srgbClr val="FFFF00"/>
                </a:highlight>
                <a:latin typeface="Cambria" panose="02040503050406030204" pitchFamily="18" charset="0"/>
                <a:ea typeface="Cambria" panose="02040503050406030204" pitchFamily="18" charset="0"/>
              </a:rPr>
              <a:t> </a:t>
            </a:r>
            <a:r>
              <a:rPr lang="en-US" dirty="0">
                <a:effectLst/>
                <a:latin typeface="Cambria" panose="02040503050406030204" pitchFamily="18" charset="0"/>
                <a:ea typeface="Cambria" panose="02040503050406030204" pitchFamily="18" charset="0"/>
              </a:rPr>
              <a:t>	</a:t>
            </a:r>
          </a:p>
          <a:p>
            <a:endParaRPr lang="en-US" dirty="0"/>
          </a:p>
        </p:txBody>
      </p:sp>
      <p:sp>
        <p:nvSpPr>
          <p:cNvPr id="4" name="Title 3">
            <a:extLst>
              <a:ext uri="{FF2B5EF4-FFF2-40B4-BE49-F238E27FC236}">
                <a16:creationId xmlns:a16="http://schemas.microsoft.com/office/drawing/2014/main" id="{9F9C9681-26D5-75CF-6636-6844CD803894}"/>
              </a:ext>
            </a:extLst>
          </p:cNvPr>
          <p:cNvSpPr>
            <a:spLocks noGrp="1"/>
          </p:cNvSpPr>
          <p:nvPr>
            <p:ph type="title"/>
          </p:nvPr>
        </p:nvSpPr>
        <p:spPr/>
        <p:txBody>
          <a:bodyPr/>
          <a:lstStyle/>
          <a:p>
            <a:r>
              <a:rPr lang="en-US" dirty="0"/>
              <a:t>Set up the Network Configuration – Firewall Cont.</a:t>
            </a:r>
          </a:p>
        </p:txBody>
      </p:sp>
      <p:pic>
        <p:nvPicPr>
          <p:cNvPr id="5" name="Picture Placeholder 4">
            <a:extLst>
              <a:ext uri="{FF2B5EF4-FFF2-40B4-BE49-F238E27FC236}">
                <a16:creationId xmlns:a16="http://schemas.microsoft.com/office/drawing/2014/main" id="{A3191D88-4196-57FA-F6C4-A026085C1206}"/>
              </a:ext>
            </a:extLst>
          </p:cNvPr>
          <p:cNvPicPr>
            <a:picLocks noGrp="1" noChangeAspect="1"/>
          </p:cNvPicPr>
          <p:nvPr>
            <p:ph type="pic" sz="quarter" idx="14"/>
          </p:nvPr>
        </p:nvPicPr>
        <p:blipFill>
          <a:blip r:embed="rId2"/>
          <a:srcRect t="9794" b="9794"/>
          <a:stretch>
            <a:fillRect/>
          </a:stretch>
        </p:blipFill>
        <p:spPr>
          <a:xfrm>
            <a:off x="6631880" y="1188413"/>
            <a:ext cx="5533649" cy="5233987"/>
          </a:xfrm>
          <a:prstGeom prst="rect">
            <a:avLst/>
          </a:prstGeom>
        </p:spPr>
      </p:pic>
      <p:sp>
        <p:nvSpPr>
          <p:cNvPr id="6" name="Rectangle 5">
            <a:extLst>
              <a:ext uri="{FF2B5EF4-FFF2-40B4-BE49-F238E27FC236}">
                <a16:creationId xmlns:a16="http://schemas.microsoft.com/office/drawing/2014/main" id="{5C1C8825-7292-97D2-6FC7-AD2A3C1A7792}"/>
              </a:ext>
            </a:extLst>
          </p:cNvPr>
          <p:cNvSpPr/>
          <p:nvPr/>
        </p:nvSpPr>
        <p:spPr>
          <a:xfrm>
            <a:off x="6631880" y="3177139"/>
            <a:ext cx="2819400" cy="117107"/>
          </a:xfrm>
          <a:prstGeom prst="rect">
            <a:avLst/>
          </a:prstGeom>
          <a:noFill/>
          <a:ln w="952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lIns="90000" rIns="90000" rtlCol="0" anchor="t"/>
          <a:lstStyle/>
          <a:p>
            <a:pPr marL="266700" marR="0" indent="-266700" algn="l" defTabSz="914400" rtl="0" eaLnBrk="1" fontAlgn="auto" latinLnBrk="0" hangingPunct="1">
              <a:lnSpc>
                <a:spcPct val="100000"/>
              </a:lnSpc>
              <a:spcBef>
                <a:spcPts val="600"/>
              </a:spcBef>
              <a:spcAft>
                <a:spcPts val="0"/>
              </a:spcAft>
              <a:buClrTx/>
              <a:buSzTx/>
              <a:buFont typeface="Wingdings" pitchFamily="2" charset="2"/>
              <a:buChar char="§"/>
              <a:tabLst/>
            </a:pPr>
            <a:endParaRPr lang="en-US" sz="1800" kern="1200" baseline="0" dirty="0">
              <a:solidFill>
                <a:schemeClr val="tx1"/>
              </a:solidFill>
              <a:latin typeface="+mj-lt"/>
              <a:ea typeface="+mn-ea"/>
              <a:cs typeface="Arial" pitchFamily="34" charset="0"/>
            </a:endParaRPr>
          </a:p>
        </p:txBody>
      </p:sp>
      <p:sp>
        <p:nvSpPr>
          <p:cNvPr id="7" name="Rectangle 6">
            <a:extLst>
              <a:ext uri="{FF2B5EF4-FFF2-40B4-BE49-F238E27FC236}">
                <a16:creationId xmlns:a16="http://schemas.microsoft.com/office/drawing/2014/main" id="{4C5C1856-494A-6273-61D5-68FF30733CDA}"/>
              </a:ext>
            </a:extLst>
          </p:cNvPr>
          <p:cNvSpPr/>
          <p:nvPr/>
        </p:nvSpPr>
        <p:spPr>
          <a:xfrm>
            <a:off x="6553200" y="3453090"/>
            <a:ext cx="2819400" cy="509309"/>
          </a:xfrm>
          <a:prstGeom prst="rect">
            <a:avLst/>
          </a:prstGeom>
          <a:noFill/>
          <a:ln w="952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lIns="90000" rIns="90000" rtlCol="0" anchor="t"/>
          <a:lstStyle/>
          <a:p>
            <a:pPr marL="266700" marR="0" indent="-266700" algn="l" defTabSz="914400" rtl="0" eaLnBrk="1" fontAlgn="auto" latinLnBrk="0" hangingPunct="1">
              <a:lnSpc>
                <a:spcPct val="100000"/>
              </a:lnSpc>
              <a:spcBef>
                <a:spcPts val="600"/>
              </a:spcBef>
              <a:spcAft>
                <a:spcPts val="0"/>
              </a:spcAft>
              <a:buClrTx/>
              <a:buSzTx/>
              <a:buFont typeface="Wingdings" pitchFamily="2" charset="2"/>
              <a:buChar char="§"/>
              <a:tabLst/>
            </a:pPr>
            <a:endParaRPr lang="en-US" sz="1800" kern="1200" baseline="0" dirty="0">
              <a:solidFill>
                <a:schemeClr val="tx1"/>
              </a:solidFill>
              <a:latin typeface="+mj-lt"/>
              <a:ea typeface="+mn-ea"/>
              <a:cs typeface="Arial" pitchFamily="34" charset="0"/>
            </a:endParaRPr>
          </a:p>
        </p:txBody>
      </p:sp>
    </p:spTree>
    <p:extLst>
      <p:ext uri="{BB962C8B-B14F-4D97-AF65-F5344CB8AC3E}">
        <p14:creationId xmlns:p14="http://schemas.microsoft.com/office/powerpoint/2010/main" val="22121051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3936A9B-E155-44BD-00EB-0D7B14D550FE}"/>
              </a:ext>
            </a:extLst>
          </p:cNvPr>
          <p:cNvSpPr>
            <a:spLocks noGrp="1"/>
          </p:cNvSpPr>
          <p:nvPr>
            <p:ph type="body" sz="quarter" idx="15"/>
          </p:nvPr>
        </p:nvSpPr>
        <p:spPr>
          <a:xfrm>
            <a:off x="2" y="1090800"/>
            <a:ext cx="11963398" cy="5331600"/>
          </a:xfrm>
        </p:spPr>
        <p:txBody>
          <a:bodyPr/>
          <a:lstStyle/>
          <a:p>
            <a:pPr marL="0" indent="0">
              <a:buNone/>
            </a:pPr>
            <a:r>
              <a:rPr lang="en-US" dirty="0"/>
              <a:t>For customers to have the option of creating their own custom guest OSs, they are going to need some scripting knowledge to get it running at startup. Especially if they want to try to create a Windows guest.</a:t>
            </a:r>
          </a:p>
          <a:p>
            <a:r>
              <a:rPr lang="en-US" dirty="0"/>
              <a:t>For starting the VM we can let the script debian-vm.sh handle the rest.</a:t>
            </a:r>
          </a:p>
          <a:p>
            <a:r>
              <a:rPr lang="en-US" dirty="0"/>
              <a:t>The script is meant to specifically launch a </a:t>
            </a:r>
            <a:r>
              <a:rPr lang="en-US" dirty="0" err="1"/>
              <a:t>bhyve</a:t>
            </a:r>
            <a:r>
              <a:rPr lang="en-US" dirty="0"/>
              <a:t> instance for a Debian VM.</a:t>
            </a:r>
          </a:p>
        </p:txBody>
      </p:sp>
      <p:sp>
        <p:nvSpPr>
          <p:cNvPr id="4" name="Title 3">
            <a:extLst>
              <a:ext uri="{FF2B5EF4-FFF2-40B4-BE49-F238E27FC236}">
                <a16:creationId xmlns:a16="http://schemas.microsoft.com/office/drawing/2014/main" id="{7D6FC225-2CF0-9DC6-79A7-3445922F0296}"/>
              </a:ext>
            </a:extLst>
          </p:cNvPr>
          <p:cNvSpPr>
            <a:spLocks noGrp="1"/>
          </p:cNvSpPr>
          <p:nvPr>
            <p:ph type="title"/>
          </p:nvPr>
        </p:nvSpPr>
        <p:spPr/>
        <p:txBody>
          <a:bodyPr/>
          <a:lstStyle/>
          <a:p>
            <a:r>
              <a:rPr lang="en-US" dirty="0"/>
              <a:t>Exploring the debian-vm.sh Script</a:t>
            </a:r>
          </a:p>
        </p:txBody>
      </p:sp>
    </p:spTree>
    <p:extLst>
      <p:ext uri="{BB962C8B-B14F-4D97-AF65-F5344CB8AC3E}">
        <p14:creationId xmlns:p14="http://schemas.microsoft.com/office/powerpoint/2010/main" val="19727748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6FFE242-544A-8DCA-10B7-BB0DBE4EC032}"/>
              </a:ext>
            </a:extLst>
          </p:cNvPr>
          <p:cNvSpPr>
            <a:spLocks noGrp="1"/>
          </p:cNvSpPr>
          <p:nvPr>
            <p:ph type="body" sz="quarter" idx="15"/>
          </p:nvPr>
        </p:nvSpPr>
        <p:spPr>
          <a:xfrm>
            <a:off x="2" y="1090800"/>
            <a:ext cx="10896598" cy="5331600"/>
          </a:xfrm>
        </p:spPr>
        <p:txBody>
          <a:bodyPr/>
          <a:lstStyle/>
          <a:p>
            <a:r>
              <a:rPr lang="en-US" dirty="0"/>
              <a:t>The variables here are mostly paths to the files and directories we created.</a:t>
            </a:r>
          </a:p>
          <a:p>
            <a:endParaRPr lang="en-US" dirty="0"/>
          </a:p>
          <a:p>
            <a:r>
              <a:rPr lang="en-US" dirty="0" err="1"/>
              <a:t>vm_name</a:t>
            </a:r>
            <a:r>
              <a:rPr lang="en-US" dirty="0"/>
              <a:t> is the given to the image file.</a:t>
            </a:r>
          </a:p>
          <a:p>
            <a:r>
              <a:rPr lang="en-US" dirty="0"/>
              <a:t>Iso_cd0 is the location of the previously downloaded installer cd. </a:t>
            </a:r>
          </a:p>
          <a:p>
            <a:r>
              <a:rPr lang="en-US" dirty="0" err="1"/>
              <a:t>vnc_port</a:t>
            </a:r>
            <a:r>
              <a:rPr lang="en-US" dirty="0"/>
              <a:t> will be the port we connect to using </a:t>
            </a:r>
            <a:r>
              <a:rPr lang="en-US" dirty="0" err="1"/>
              <a:t>UltraVNC</a:t>
            </a:r>
            <a:r>
              <a:rPr lang="en-US" dirty="0"/>
              <a:t> to interface with the Debian guest</a:t>
            </a:r>
          </a:p>
        </p:txBody>
      </p:sp>
      <p:sp>
        <p:nvSpPr>
          <p:cNvPr id="4" name="Title 3">
            <a:extLst>
              <a:ext uri="{FF2B5EF4-FFF2-40B4-BE49-F238E27FC236}">
                <a16:creationId xmlns:a16="http://schemas.microsoft.com/office/drawing/2014/main" id="{3914FA7B-AAC6-4F9A-0F0F-250F3D67052C}"/>
              </a:ext>
            </a:extLst>
          </p:cNvPr>
          <p:cNvSpPr>
            <a:spLocks noGrp="1"/>
          </p:cNvSpPr>
          <p:nvPr>
            <p:ph type="title"/>
          </p:nvPr>
        </p:nvSpPr>
        <p:spPr/>
        <p:txBody>
          <a:bodyPr/>
          <a:lstStyle/>
          <a:p>
            <a:r>
              <a:rPr lang="en-US" dirty="0"/>
              <a:t>Exploring the script - variables</a:t>
            </a:r>
          </a:p>
        </p:txBody>
      </p:sp>
      <p:pic>
        <p:nvPicPr>
          <p:cNvPr id="5" name="Picture 4">
            <a:extLst>
              <a:ext uri="{FF2B5EF4-FFF2-40B4-BE49-F238E27FC236}">
                <a16:creationId xmlns:a16="http://schemas.microsoft.com/office/drawing/2014/main" id="{F0642151-2D86-D80F-BC47-FBA9F852A56E}"/>
              </a:ext>
            </a:extLst>
          </p:cNvPr>
          <p:cNvPicPr>
            <a:picLocks noChangeAspect="1"/>
          </p:cNvPicPr>
          <p:nvPr/>
        </p:nvPicPr>
        <p:blipFill>
          <a:blip r:embed="rId2"/>
          <a:stretch>
            <a:fillRect/>
          </a:stretch>
        </p:blipFill>
        <p:spPr>
          <a:xfrm>
            <a:off x="2514600" y="4371958"/>
            <a:ext cx="6553200" cy="2061088"/>
          </a:xfrm>
          <a:prstGeom prst="rect">
            <a:avLst/>
          </a:prstGeom>
        </p:spPr>
      </p:pic>
    </p:spTree>
    <p:extLst>
      <p:ext uri="{BB962C8B-B14F-4D97-AF65-F5344CB8AC3E}">
        <p14:creationId xmlns:p14="http://schemas.microsoft.com/office/powerpoint/2010/main" val="36227726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D59A7CD-DD63-6AF4-5007-7189131F65D8}"/>
              </a:ext>
            </a:extLst>
          </p:cNvPr>
          <p:cNvSpPr>
            <a:spLocks noGrp="1"/>
          </p:cNvSpPr>
          <p:nvPr>
            <p:ph type="body" sz="quarter" idx="15"/>
          </p:nvPr>
        </p:nvSpPr>
        <p:spPr>
          <a:xfrm>
            <a:off x="2" y="1090800"/>
            <a:ext cx="7543798" cy="5331600"/>
          </a:xfrm>
        </p:spPr>
        <p:txBody>
          <a:bodyPr/>
          <a:lstStyle/>
          <a:p>
            <a:r>
              <a:rPr lang="en-US" dirty="0"/>
              <a:t>After creating the variables, this is the next part to execute.</a:t>
            </a:r>
          </a:p>
          <a:p>
            <a:r>
              <a:rPr lang="en-US" dirty="0"/>
              <a:t>Its purpose is first to make sure the script is run with Admin rights, and to direct the flow to the correct command.</a:t>
            </a:r>
          </a:p>
          <a:p>
            <a:r>
              <a:rPr lang="en-US" dirty="0"/>
              <a:t>When calling the script, the arguments tell it what task to perform.</a:t>
            </a:r>
          </a:p>
          <a:p>
            <a:pPr lvl="1"/>
            <a:r>
              <a:rPr lang="en-US" dirty="0"/>
              <a:t>Config runs the rest of the configuration steps.</a:t>
            </a:r>
          </a:p>
          <a:p>
            <a:pPr lvl="1"/>
            <a:r>
              <a:rPr lang="en-US" dirty="0"/>
              <a:t>Run will call </a:t>
            </a:r>
            <a:r>
              <a:rPr lang="en-US" dirty="0" err="1"/>
              <a:t>Bhyve</a:t>
            </a:r>
            <a:r>
              <a:rPr lang="en-US" dirty="0"/>
              <a:t> to create the VM</a:t>
            </a:r>
          </a:p>
          <a:p>
            <a:pPr lvl="1"/>
            <a:r>
              <a:rPr lang="en-US" dirty="0"/>
              <a:t>Destroy deletes the instance and reverses the steps performed </a:t>
            </a:r>
            <a:r>
              <a:rPr lang="en-US"/>
              <a:t>in Config.</a:t>
            </a:r>
            <a:endParaRPr lang="en-US" dirty="0"/>
          </a:p>
          <a:p>
            <a:endParaRPr lang="en-US" dirty="0"/>
          </a:p>
        </p:txBody>
      </p:sp>
      <p:sp>
        <p:nvSpPr>
          <p:cNvPr id="4" name="Title 3">
            <a:extLst>
              <a:ext uri="{FF2B5EF4-FFF2-40B4-BE49-F238E27FC236}">
                <a16:creationId xmlns:a16="http://schemas.microsoft.com/office/drawing/2014/main" id="{BF62E75A-3D89-AED7-255E-5DAE687C5754}"/>
              </a:ext>
            </a:extLst>
          </p:cNvPr>
          <p:cNvSpPr>
            <a:spLocks noGrp="1"/>
          </p:cNvSpPr>
          <p:nvPr>
            <p:ph type="title"/>
          </p:nvPr>
        </p:nvSpPr>
        <p:spPr/>
        <p:txBody>
          <a:bodyPr/>
          <a:lstStyle/>
          <a:p>
            <a:r>
              <a:rPr lang="en-US" dirty="0"/>
              <a:t>Exploring the Script – The Main Instructions Section</a:t>
            </a:r>
          </a:p>
        </p:txBody>
      </p:sp>
      <p:pic>
        <p:nvPicPr>
          <p:cNvPr id="6" name="Picture 5">
            <a:extLst>
              <a:ext uri="{FF2B5EF4-FFF2-40B4-BE49-F238E27FC236}">
                <a16:creationId xmlns:a16="http://schemas.microsoft.com/office/drawing/2014/main" id="{735DB5F1-C7D0-AAD5-5390-4BC6331267E3}"/>
              </a:ext>
            </a:extLst>
          </p:cNvPr>
          <p:cNvPicPr>
            <a:picLocks noChangeAspect="1"/>
          </p:cNvPicPr>
          <p:nvPr/>
        </p:nvPicPr>
        <p:blipFill>
          <a:blip r:embed="rId2"/>
          <a:stretch>
            <a:fillRect/>
          </a:stretch>
        </p:blipFill>
        <p:spPr>
          <a:xfrm>
            <a:off x="7620000" y="1090800"/>
            <a:ext cx="3505200" cy="5782532"/>
          </a:xfrm>
          <a:prstGeom prst="rect">
            <a:avLst/>
          </a:prstGeom>
        </p:spPr>
      </p:pic>
    </p:spTree>
    <p:extLst>
      <p:ext uri="{BB962C8B-B14F-4D97-AF65-F5344CB8AC3E}">
        <p14:creationId xmlns:p14="http://schemas.microsoft.com/office/powerpoint/2010/main" val="31499256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F24E36D-8109-3183-66DD-7DB34522EA39}"/>
              </a:ext>
            </a:extLst>
          </p:cNvPr>
          <p:cNvSpPr>
            <a:spLocks noGrp="1"/>
          </p:cNvSpPr>
          <p:nvPr>
            <p:ph type="title"/>
          </p:nvPr>
        </p:nvSpPr>
        <p:spPr/>
        <p:txBody>
          <a:bodyPr/>
          <a:lstStyle/>
          <a:p>
            <a:r>
              <a:rPr lang="en-US" dirty="0"/>
              <a:t>Exploring the Script - Configuration</a:t>
            </a:r>
          </a:p>
        </p:txBody>
      </p:sp>
      <p:pic>
        <p:nvPicPr>
          <p:cNvPr id="5" name="Picture 4">
            <a:extLst>
              <a:ext uri="{FF2B5EF4-FFF2-40B4-BE49-F238E27FC236}">
                <a16:creationId xmlns:a16="http://schemas.microsoft.com/office/drawing/2014/main" id="{AA068188-0CA6-1FA2-E107-A1511596F0E8}"/>
              </a:ext>
            </a:extLst>
          </p:cNvPr>
          <p:cNvPicPr>
            <a:picLocks noChangeAspect="1"/>
          </p:cNvPicPr>
          <p:nvPr/>
        </p:nvPicPr>
        <p:blipFill>
          <a:blip r:embed="rId3"/>
          <a:stretch>
            <a:fillRect/>
          </a:stretch>
        </p:blipFill>
        <p:spPr>
          <a:xfrm>
            <a:off x="80456" y="2024238"/>
            <a:ext cx="12120596" cy="3385962"/>
          </a:xfrm>
          <a:prstGeom prst="rect">
            <a:avLst/>
          </a:prstGeom>
        </p:spPr>
      </p:pic>
      <p:sp>
        <p:nvSpPr>
          <p:cNvPr id="9" name="Rectangle 8">
            <a:extLst>
              <a:ext uri="{FF2B5EF4-FFF2-40B4-BE49-F238E27FC236}">
                <a16:creationId xmlns:a16="http://schemas.microsoft.com/office/drawing/2014/main" id="{475B2B82-1417-9680-01F5-A7334F447F19}"/>
              </a:ext>
            </a:extLst>
          </p:cNvPr>
          <p:cNvSpPr/>
          <p:nvPr/>
        </p:nvSpPr>
        <p:spPr>
          <a:xfrm>
            <a:off x="533400" y="2362200"/>
            <a:ext cx="8915400" cy="685800"/>
          </a:xfrm>
          <a:prstGeom prst="rect">
            <a:avLst/>
          </a:prstGeom>
          <a:noFill/>
          <a:ln w="19050"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lIns="90000" rIns="90000" rtlCol="0" anchor="t"/>
          <a:lstStyle/>
          <a:p>
            <a:pPr marL="266700" marR="0" indent="-266700" algn="l" defTabSz="914400" rtl="0" eaLnBrk="1" fontAlgn="auto" latinLnBrk="0" hangingPunct="1">
              <a:lnSpc>
                <a:spcPct val="100000"/>
              </a:lnSpc>
              <a:spcBef>
                <a:spcPts val="600"/>
              </a:spcBef>
              <a:spcAft>
                <a:spcPts val="0"/>
              </a:spcAft>
              <a:buClrTx/>
              <a:buSzTx/>
              <a:buFont typeface="Wingdings" pitchFamily="2" charset="2"/>
              <a:buChar char="§"/>
              <a:tabLst/>
            </a:pPr>
            <a:endParaRPr lang="en-US" sz="1800" kern="1200" baseline="0" dirty="0">
              <a:solidFill>
                <a:schemeClr val="tx1"/>
              </a:solidFill>
              <a:latin typeface="+mj-lt"/>
              <a:ea typeface="+mn-ea"/>
              <a:cs typeface="Arial" pitchFamily="34" charset="0"/>
            </a:endParaRPr>
          </a:p>
        </p:txBody>
      </p:sp>
      <p:sp>
        <p:nvSpPr>
          <p:cNvPr id="10" name="Rectangle 9">
            <a:extLst>
              <a:ext uri="{FF2B5EF4-FFF2-40B4-BE49-F238E27FC236}">
                <a16:creationId xmlns:a16="http://schemas.microsoft.com/office/drawing/2014/main" id="{1BB7461D-3748-72C0-D3FF-3D6BAD6395CE}"/>
              </a:ext>
            </a:extLst>
          </p:cNvPr>
          <p:cNvSpPr/>
          <p:nvPr/>
        </p:nvSpPr>
        <p:spPr>
          <a:xfrm>
            <a:off x="548640" y="3200400"/>
            <a:ext cx="3489960" cy="685800"/>
          </a:xfrm>
          <a:prstGeom prst="rect">
            <a:avLst/>
          </a:prstGeom>
          <a:noFill/>
          <a:ln w="19050" cap="flat" cmpd="sng" algn="ctr">
            <a:solidFill>
              <a:srgbClr val="0070C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lIns="90000" rIns="90000" rtlCol="0" anchor="t"/>
          <a:lstStyle/>
          <a:p>
            <a:pPr marL="266700" marR="0" indent="-266700" algn="l" defTabSz="914400" rtl="0" eaLnBrk="1" fontAlgn="auto" latinLnBrk="0" hangingPunct="1">
              <a:lnSpc>
                <a:spcPct val="100000"/>
              </a:lnSpc>
              <a:spcBef>
                <a:spcPts val="600"/>
              </a:spcBef>
              <a:spcAft>
                <a:spcPts val="0"/>
              </a:spcAft>
              <a:buClrTx/>
              <a:buSzTx/>
              <a:buFont typeface="Wingdings" pitchFamily="2" charset="2"/>
              <a:buChar char="§"/>
              <a:tabLst/>
            </a:pPr>
            <a:endParaRPr lang="en-US" sz="1800" kern="1200" baseline="0" dirty="0">
              <a:solidFill>
                <a:schemeClr val="tx1"/>
              </a:solidFill>
              <a:latin typeface="+mj-lt"/>
              <a:ea typeface="+mn-ea"/>
              <a:cs typeface="Arial" pitchFamily="34" charset="0"/>
            </a:endParaRPr>
          </a:p>
        </p:txBody>
      </p:sp>
      <p:sp>
        <p:nvSpPr>
          <p:cNvPr id="11" name="Rectangle 10">
            <a:extLst>
              <a:ext uri="{FF2B5EF4-FFF2-40B4-BE49-F238E27FC236}">
                <a16:creationId xmlns:a16="http://schemas.microsoft.com/office/drawing/2014/main" id="{BFCFF8F4-0115-A8BC-57B8-8203CB4684DB}"/>
              </a:ext>
            </a:extLst>
          </p:cNvPr>
          <p:cNvSpPr/>
          <p:nvPr/>
        </p:nvSpPr>
        <p:spPr>
          <a:xfrm>
            <a:off x="533400" y="4292237"/>
            <a:ext cx="4343400" cy="538047"/>
          </a:xfrm>
          <a:prstGeom prst="rect">
            <a:avLst/>
          </a:prstGeom>
          <a:noFill/>
          <a:ln w="19050" cap="flat" cmpd="sng" algn="ctr">
            <a:solidFill>
              <a:srgbClr val="ED53D7"/>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lIns="90000" rIns="90000" rtlCol="0" anchor="t"/>
          <a:lstStyle/>
          <a:p>
            <a:pPr marL="266700" marR="0" indent="-266700" algn="l" defTabSz="914400" rtl="0" eaLnBrk="1" fontAlgn="auto" latinLnBrk="0" hangingPunct="1">
              <a:lnSpc>
                <a:spcPct val="100000"/>
              </a:lnSpc>
              <a:spcBef>
                <a:spcPts val="600"/>
              </a:spcBef>
              <a:spcAft>
                <a:spcPts val="0"/>
              </a:spcAft>
              <a:buClrTx/>
              <a:buSzTx/>
              <a:buFont typeface="Wingdings" pitchFamily="2" charset="2"/>
              <a:buChar char="§"/>
              <a:tabLst/>
            </a:pPr>
            <a:endParaRPr lang="en-US" sz="1800" kern="1200" baseline="0" dirty="0">
              <a:solidFill>
                <a:schemeClr val="tx1"/>
              </a:solidFill>
              <a:latin typeface="+mj-lt"/>
              <a:ea typeface="+mn-ea"/>
              <a:cs typeface="Arial" pitchFamily="34" charset="0"/>
            </a:endParaRPr>
          </a:p>
        </p:txBody>
      </p:sp>
    </p:spTree>
    <p:extLst>
      <p:ext uri="{BB962C8B-B14F-4D97-AF65-F5344CB8AC3E}">
        <p14:creationId xmlns:p14="http://schemas.microsoft.com/office/powerpoint/2010/main" val="2701601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9"/>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xit" presetSubtype="0" fill="hold" grpId="1" nodeType="withEffect">
                                  <p:stCondLst>
                                    <p:cond delay="0"/>
                                  </p:stCondLst>
                                  <p:childTnLst>
                                    <p:set>
                                      <p:cBhvr>
                                        <p:cTn id="18"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10" grpId="0" animBg="1"/>
      <p:bldP spid="10" grpId="1" animBg="1"/>
      <p:bldP spid="11"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C2573EA-3ECD-C42D-82F1-98B44F2D65EC}"/>
              </a:ext>
            </a:extLst>
          </p:cNvPr>
          <p:cNvSpPr>
            <a:spLocks noGrp="1"/>
          </p:cNvSpPr>
          <p:nvPr>
            <p:ph type="body" sz="quarter" idx="15"/>
          </p:nvPr>
        </p:nvSpPr>
        <p:spPr>
          <a:xfrm>
            <a:off x="6096000" y="1080154"/>
            <a:ext cx="6098400" cy="5331600"/>
          </a:xfrm>
        </p:spPr>
        <p:txBody>
          <a:bodyPr/>
          <a:lstStyle/>
          <a:p>
            <a:r>
              <a:rPr lang="en-US" sz="1600" dirty="0" err="1"/>
              <a:t>Bhyve</a:t>
            </a:r>
            <a:r>
              <a:rPr lang="en-US" sz="1600" dirty="0"/>
              <a:t> is the command. We’re are passing 1 CPU core and 1GB of Memory.</a:t>
            </a:r>
          </a:p>
          <a:p>
            <a:r>
              <a:rPr lang="en-US" sz="1600" dirty="0"/>
              <a:t>-A tells </a:t>
            </a:r>
            <a:r>
              <a:rPr lang="en-US" sz="1600" dirty="0" err="1"/>
              <a:t>Bhyve</a:t>
            </a:r>
            <a:r>
              <a:rPr lang="en-US" sz="1600" dirty="0"/>
              <a:t> to create an ACPI table, and –H to yield the CPU thread when a halt instruction is detected.</a:t>
            </a:r>
          </a:p>
          <a:p>
            <a:r>
              <a:rPr lang="en-US" sz="1600" dirty="0"/>
              <a:t>-l is passing the boot firmware.</a:t>
            </a:r>
          </a:p>
          <a:p>
            <a:r>
              <a:rPr lang="en-US" sz="1600" dirty="0"/>
              <a:t>0:0 is the </a:t>
            </a:r>
            <a:r>
              <a:rPr lang="en-US" sz="1600" dirty="0" err="1"/>
              <a:t>hostbridge</a:t>
            </a:r>
            <a:r>
              <a:rPr lang="en-US" sz="1600" dirty="0"/>
              <a:t>.</a:t>
            </a:r>
          </a:p>
          <a:p>
            <a:r>
              <a:rPr lang="en-US" sz="1600" dirty="0"/>
              <a:t>1:0 is the virtual disk created earlier.</a:t>
            </a:r>
          </a:p>
          <a:p>
            <a:r>
              <a:rPr lang="en-US" sz="1600" dirty="0"/>
              <a:t>2:0 is the tap interface created when the config command was called. Any network traffic to the VM will go through it.</a:t>
            </a:r>
          </a:p>
          <a:p>
            <a:r>
              <a:rPr lang="en-US" sz="1600" dirty="0"/>
              <a:t>_</a:t>
            </a:r>
            <a:r>
              <a:rPr lang="en-US" sz="1600" dirty="0" err="1"/>
              <a:t>installerdisk</a:t>
            </a:r>
            <a:r>
              <a:rPr lang="en-US" sz="1600" dirty="0"/>
              <a:t> is passed as a cd device if installing, otherwise it is blank.</a:t>
            </a:r>
          </a:p>
          <a:p>
            <a:r>
              <a:rPr lang="en-US" sz="1600" dirty="0"/>
              <a:t>29:0 is the framebuffer it is passing the graphical information to the VNC port and waiting for a connection to start booting.</a:t>
            </a:r>
          </a:p>
          <a:p>
            <a:r>
              <a:rPr lang="en-US" sz="1600" dirty="0"/>
              <a:t>30:0 will enable mouse input through the VNC</a:t>
            </a:r>
          </a:p>
          <a:p>
            <a:r>
              <a:rPr lang="en-US" sz="1600" dirty="0"/>
              <a:t>31:0 addresses the LPC ISA bridge</a:t>
            </a:r>
          </a:p>
          <a:p>
            <a:r>
              <a:rPr lang="en-US" sz="1600" dirty="0" err="1"/>
              <a:t>debian-vm</a:t>
            </a:r>
            <a:r>
              <a:rPr lang="en-US" sz="1600" dirty="0"/>
              <a:t> will be the name of the VM instance.</a:t>
            </a:r>
          </a:p>
        </p:txBody>
      </p:sp>
      <p:sp>
        <p:nvSpPr>
          <p:cNvPr id="4" name="Title 3">
            <a:extLst>
              <a:ext uri="{FF2B5EF4-FFF2-40B4-BE49-F238E27FC236}">
                <a16:creationId xmlns:a16="http://schemas.microsoft.com/office/drawing/2014/main" id="{BF24E36D-8109-3183-66DD-7DB34522EA39}"/>
              </a:ext>
            </a:extLst>
          </p:cNvPr>
          <p:cNvSpPr>
            <a:spLocks noGrp="1"/>
          </p:cNvSpPr>
          <p:nvPr>
            <p:ph type="title"/>
          </p:nvPr>
        </p:nvSpPr>
        <p:spPr/>
        <p:txBody>
          <a:bodyPr/>
          <a:lstStyle/>
          <a:p>
            <a:r>
              <a:rPr lang="en-US" dirty="0"/>
              <a:t>Exploring the Script – Starting </a:t>
            </a:r>
            <a:r>
              <a:rPr lang="en-US" dirty="0" err="1"/>
              <a:t>Bhyve</a:t>
            </a:r>
            <a:endParaRPr lang="en-US" dirty="0"/>
          </a:p>
        </p:txBody>
      </p:sp>
      <p:pic>
        <p:nvPicPr>
          <p:cNvPr id="8" name="Picture 7">
            <a:extLst>
              <a:ext uri="{FF2B5EF4-FFF2-40B4-BE49-F238E27FC236}">
                <a16:creationId xmlns:a16="http://schemas.microsoft.com/office/drawing/2014/main" id="{BFF4D42B-2DD3-316C-B6FC-051818FE9649}"/>
              </a:ext>
            </a:extLst>
          </p:cNvPr>
          <p:cNvPicPr>
            <a:picLocks noChangeAspect="1"/>
          </p:cNvPicPr>
          <p:nvPr/>
        </p:nvPicPr>
        <p:blipFill rotWithShape="1">
          <a:blip r:embed="rId3"/>
          <a:srcRect t="1" b="39822"/>
          <a:stretch/>
        </p:blipFill>
        <p:spPr>
          <a:xfrm>
            <a:off x="40020" y="1688525"/>
            <a:ext cx="6055980" cy="3480950"/>
          </a:xfrm>
          <a:prstGeom prst="rect">
            <a:avLst/>
          </a:prstGeom>
        </p:spPr>
      </p:pic>
      <p:sp>
        <p:nvSpPr>
          <p:cNvPr id="9" name="Rectangle 8">
            <a:extLst>
              <a:ext uri="{FF2B5EF4-FFF2-40B4-BE49-F238E27FC236}">
                <a16:creationId xmlns:a16="http://schemas.microsoft.com/office/drawing/2014/main" id="{739BD9A1-2645-3265-776B-A781C6912036}"/>
              </a:ext>
            </a:extLst>
          </p:cNvPr>
          <p:cNvSpPr/>
          <p:nvPr/>
        </p:nvSpPr>
        <p:spPr>
          <a:xfrm>
            <a:off x="475028" y="2257425"/>
            <a:ext cx="4935172" cy="949215"/>
          </a:xfrm>
          <a:prstGeom prst="rect">
            <a:avLst/>
          </a:prstGeom>
          <a:noFill/>
          <a:ln w="12700"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lIns="90000" rIns="90000" rtlCol="0" anchor="t"/>
          <a:lstStyle/>
          <a:p>
            <a:pPr marL="266700" marR="0" indent="-266700" algn="l" defTabSz="914400" rtl="0" eaLnBrk="1" fontAlgn="auto" latinLnBrk="0" hangingPunct="1">
              <a:lnSpc>
                <a:spcPct val="100000"/>
              </a:lnSpc>
              <a:spcBef>
                <a:spcPts val="600"/>
              </a:spcBef>
              <a:spcAft>
                <a:spcPts val="0"/>
              </a:spcAft>
              <a:buClrTx/>
              <a:buSzTx/>
              <a:buFont typeface="Wingdings" pitchFamily="2" charset="2"/>
              <a:buChar char="§"/>
              <a:tabLst/>
            </a:pPr>
            <a:endParaRPr lang="en-US" sz="1800" kern="1200" baseline="0" dirty="0">
              <a:solidFill>
                <a:schemeClr val="tx1"/>
              </a:solidFill>
              <a:latin typeface="+mj-lt"/>
              <a:ea typeface="+mn-ea"/>
              <a:cs typeface="Arial" pitchFamily="34" charset="0"/>
            </a:endParaRPr>
          </a:p>
        </p:txBody>
      </p:sp>
      <p:sp>
        <p:nvSpPr>
          <p:cNvPr id="2" name="Rectangle 1">
            <a:extLst>
              <a:ext uri="{FF2B5EF4-FFF2-40B4-BE49-F238E27FC236}">
                <a16:creationId xmlns:a16="http://schemas.microsoft.com/office/drawing/2014/main" id="{B3C62E72-2CB5-8671-3B86-725686B5120F}"/>
              </a:ext>
            </a:extLst>
          </p:cNvPr>
          <p:cNvSpPr/>
          <p:nvPr/>
        </p:nvSpPr>
        <p:spPr>
          <a:xfrm>
            <a:off x="762958" y="3962401"/>
            <a:ext cx="4418641" cy="152400"/>
          </a:xfrm>
          <a:prstGeom prst="rect">
            <a:avLst/>
          </a:prstGeom>
          <a:noFill/>
          <a:ln w="12700"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lIns="90000" rIns="90000" rtlCol="0" anchor="t"/>
          <a:lstStyle/>
          <a:p>
            <a:pPr marL="266700" marR="0" indent="-266700" algn="l" defTabSz="914400" rtl="0" eaLnBrk="1" fontAlgn="auto" latinLnBrk="0" hangingPunct="1">
              <a:lnSpc>
                <a:spcPct val="100000"/>
              </a:lnSpc>
              <a:spcBef>
                <a:spcPts val="600"/>
              </a:spcBef>
              <a:spcAft>
                <a:spcPts val="0"/>
              </a:spcAft>
              <a:buClrTx/>
              <a:buSzTx/>
              <a:buFont typeface="Wingdings" pitchFamily="2" charset="2"/>
              <a:buChar char="§"/>
              <a:tabLst/>
            </a:pPr>
            <a:endParaRPr lang="en-US" sz="1800" kern="1200" baseline="0" dirty="0">
              <a:solidFill>
                <a:schemeClr val="tx1"/>
              </a:solidFill>
              <a:latin typeface="+mj-lt"/>
              <a:ea typeface="+mn-ea"/>
              <a:cs typeface="Arial" pitchFamily="34" charset="0"/>
            </a:endParaRPr>
          </a:p>
        </p:txBody>
      </p:sp>
      <p:sp>
        <p:nvSpPr>
          <p:cNvPr id="10" name="Rectangle 9">
            <a:extLst>
              <a:ext uri="{FF2B5EF4-FFF2-40B4-BE49-F238E27FC236}">
                <a16:creationId xmlns:a16="http://schemas.microsoft.com/office/drawing/2014/main" id="{3F768E04-71EB-7DF9-C56D-A38103EA330E}"/>
              </a:ext>
            </a:extLst>
          </p:cNvPr>
          <p:cNvSpPr/>
          <p:nvPr/>
        </p:nvSpPr>
        <p:spPr>
          <a:xfrm>
            <a:off x="762000" y="3448050"/>
            <a:ext cx="1600200" cy="152400"/>
          </a:xfrm>
          <a:prstGeom prst="rect">
            <a:avLst/>
          </a:prstGeom>
          <a:noFill/>
          <a:ln w="12700"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lIns="90000" rIns="90000" rtlCol="0" anchor="t"/>
          <a:lstStyle/>
          <a:p>
            <a:pPr marL="266700" marR="0" indent="-266700" algn="l" defTabSz="914400" rtl="0" eaLnBrk="1" fontAlgn="auto" latinLnBrk="0" hangingPunct="1">
              <a:lnSpc>
                <a:spcPct val="100000"/>
              </a:lnSpc>
              <a:spcBef>
                <a:spcPts val="600"/>
              </a:spcBef>
              <a:spcAft>
                <a:spcPts val="0"/>
              </a:spcAft>
              <a:buClrTx/>
              <a:buSzTx/>
              <a:buFont typeface="Wingdings" pitchFamily="2" charset="2"/>
              <a:buChar char="§"/>
              <a:tabLst/>
            </a:pPr>
            <a:endParaRPr lang="en-US" sz="1800" kern="1200" baseline="0" dirty="0">
              <a:solidFill>
                <a:schemeClr val="tx1"/>
              </a:solidFill>
              <a:latin typeface="+mj-lt"/>
              <a:ea typeface="+mn-ea"/>
              <a:cs typeface="Arial" pitchFamily="34" charset="0"/>
            </a:endParaRPr>
          </a:p>
        </p:txBody>
      </p:sp>
      <p:sp>
        <p:nvSpPr>
          <p:cNvPr id="12" name="Rectangle 11">
            <a:extLst>
              <a:ext uri="{FF2B5EF4-FFF2-40B4-BE49-F238E27FC236}">
                <a16:creationId xmlns:a16="http://schemas.microsoft.com/office/drawing/2014/main" id="{2971053F-43D5-D609-90C4-879FE4906766}"/>
              </a:ext>
            </a:extLst>
          </p:cNvPr>
          <p:cNvSpPr/>
          <p:nvPr/>
        </p:nvSpPr>
        <p:spPr>
          <a:xfrm>
            <a:off x="762959" y="3634774"/>
            <a:ext cx="5030417" cy="156176"/>
          </a:xfrm>
          <a:prstGeom prst="rect">
            <a:avLst/>
          </a:prstGeom>
          <a:noFill/>
          <a:ln w="12700"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lIns="90000" rIns="90000" rtlCol="0" anchor="t"/>
          <a:lstStyle/>
          <a:p>
            <a:pPr marL="266700" marR="0" indent="-266700" algn="l" defTabSz="914400" rtl="0" eaLnBrk="1" fontAlgn="auto" latinLnBrk="0" hangingPunct="1">
              <a:lnSpc>
                <a:spcPct val="100000"/>
              </a:lnSpc>
              <a:spcBef>
                <a:spcPts val="600"/>
              </a:spcBef>
              <a:spcAft>
                <a:spcPts val="0"/>
              </a:spcAft>
              <a:buClrTx/>
              <a:buSzTx/>
              <a:buFont typeface="Wingdings" pitchFamily="2" charset="2"/>
              <a:buChar char="§"/>
              <a:tabLst/>
            </a:pPr>
            <a:endParaRPr lang="en-US" sz="1800" kern="1200" baseline="0" dirty="0">
              <a:solidFill>
                <a:schemeClr val="tx1"/>
              </a:solidFill>
              <a:latin typeface="+mj-lt"/>
              <a:ea typeface="+mn-ea"/>
              <a:cs typeface="Arial" pitchFamily="34" charset="0"/>
            </a:endParaRPr>
          </a:p>
        </p:txBody>
      </p:sp>
      <p:sp>
        <p:nvSpPr>
          <p:cNvPr id="13" name="Rectangle 12">
            <a:extLst>
              <a:ext uri="{FF2B5EF4-FFF2-40B4-BE49-F238E27FC236}">
                <a16:creationId xmlns:a16="http://schemas.microsoft.com/office/drawing/2014/main" id="{0DD9AAF3-C191-4EB8-FC28-FF26392E8414}"/>
              </a:ext>
            </a:extLst>
          </p:cNvPr>
          <p:cNvSpPr/>
          <p:nvPr/>
        </p:nvSpPr>
        <p:spPr>
          <a:xfrm>
            <a:off x="761999" y="3815011"/>
            <a:ext cx="4943475" cy="147389"/>
          </a:xfrm>
          <a:prstGeom prst="rect">
            <a:avLst/>
          </a:prstGeom>
          <a:noFill/>
          <a:ln w="12700"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lIns="90000" rIns="90000" rtlCol="0" anchor="t"/>
          <a:lstStyle/>
          <a:p>
            <a:pPr marL="266700" marR="0" indent="-266700" algn="l" defTabSz="914400" rtl="0" eaLnBrk="1" fontAlgn="auto" latinLnBrk="0" hangingPunct="1">
              <a:lnSpc>
                <a:spcPct val="100000"/>
              </a:lnSpc>
              <a:spcBef>
                <a:spcPts val="600"/>
              </a:spcBef>
              <a:spcAft>
                <a:spcPts val="0"/>
              </a:spcAft>
              <a:buClrTx/>
              <a:buSzTx/>
              <a:buFont typeface="Wingdings" pitchFamily="2" charset="2"/>
              <a:buChar char="§"/>
              <a:tabLst/>
            </a:pPr>
            <a:endParaRPr lang="en-US" sz="1800" kern="1200" baseline="0" dirty="0">
              <a:solidFill>
                <a:schemeClr val="tx1"/>
              </a:solidFill>
              <a:latin typeface="+mj-lt"/>
              <a:ea typeface="+mn-ea"/>
              <a:cs typeface="Arial" pitchFamily="34" charset="0"/>
            </a:endParaRPr>
          </a:p>
        </p:txBody>
      </p:sp>
      <p:sp>
        <p:nvSpPr>
          <p:cNvPr id="14" name="Rectangle 13">
            <a:extLst>
              <a:ext uri="{FF2B5EF4-FFF2-40B4-BE49-F238E27FC236}">
                <a16:creationId xmlns:a16="http://schemas.microsoft.com/office/drawing/2014/main" id="{DD71B365-FFA8-475D-700F-F7FA4F9CBF95}"/>
              </a:ext>
            </a:extLst>
          </p:cNvPr>
          <p:cNvSpPr/>
          <p:nvPr/>
        </p:nvSpPr>
        <p:spPr>
          <a:xfrm>
            <a:off x="762000" y="3270525"/>
            <a:ext cx="1600200" cy="158475"/>
          </a:xfrm>
          <a:prstGeom prst="rect">
            <a:avLst/>
          </a:prstGeom>
          <a:noFill/>
          <a:ln w="12700"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lIns="90000" rIns="90000" rtlCol="0" anchor="t"/>
          <a:lstStyle/>
          <a:p>
            <a:pPr marL="266700" marR="0" indent="-266700" algn="l" defTabSz="914400" rtl="0" eaLnBrk="1" fontAlgn="auto" latinLnBrk="0" hangingPunct="1">
              <a:lnSpc>
                <a:spcPct val="100000"/>
              </a:lnSpc>
              <a:spcBef>
                <a:spcPts val="600"/>
              </a:spcBef>
              <a:spcAft>
                <a:spcPts val="0"/>
              </a:spcAft>
              <a:buClrTx/>
              <a:buSzTx/>
              <a:buFont typeface="Wingdings" pitchFamily="2" charset="2"/>
              <a:buChar char="§"/>
              <a:tabLst/>
            </a:pPr>
            <a:endParaRPr lang="en-US" sz="1800" kern="1200" baseline="0" dirty="0">
              <a:solidFill>
                <a:schemeClr val="tx1"/>
              </a:solidFill>
              <a:latin typeface="+mj-lt"/>
              <a:ea typeface="+mn-ea"/>
              <a:cs typeface="Arial" pitchFamily="34" charset="0"/>
            </a:endParaRPr>
          </a:p>
        </p:txBody>
      </p:sp>
      <p:sp>
        <p:nvSpPr>
          <p:cNvPr id="15" name="Rectangle 14">
            <a:extLst>
              <a:ext uri="{FF2B5EF4-FFF2-40B4-BE49-F238E27FC236}">
                <a16:creationId xmlns:a16="http://schemas.microsoft.com/office/drawing/2014/main" id="{29F3292F-4AC6-5EB0-6D35-5AEAC712B5DB}"/>
              </a:ext>
            </a:extLst>
          </p:cNvPr>
          <p:cNvSpPr/>
          <p:nvPr/>
        </p:nvSpPr>
        <p:spPr>
          <a:xfrm>
            <a:off x="761999" y="4097641"/>
            <a:ext cx="2124075" cy="160034"/>
          </a:xfrm>
          <a:prstGeom prst="rect">
            <a:avLst/>
          </a:prstGeom>
          <a:noFill/>
          <a:ln w="12700"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lIns="90000" rIns="90000" rtlCol="0" anchor="t"/>
          <a:lstStyle/>
          <a:p>
            <a:pPr marL="266700" marR="0" indent="-266700" algn="l" defTabSz="914400" rtl="0" eaLnBrk="1" fontAlgn="auto" latinLnBrk="0" hangingPunct="1">
              <a:lnSpc>
                <a:spcPct val="100000"/>
              </a:lnSpc>
              <a:spcBef>
                <a:spcPts val="600"/>
              </a:spcBef>
              <a:spcAft>
                <a:spcPts val="0"/>
              </a:spcAft>
              <a:buClrTx/>
              <a:buSzTx/>
              <a:buFont typeface="Wingdings" pitchFamily="2" charset="2"/>
              <a:buChar char="§"/>
              <a:tabLst/>
            </a:pPr>
            <a:endParaRPr lang="en-US" sz="1800" kern="1200" baseline="0" dirty="0">
              <a:solidFill>
                <a:schemeClr val="tx1"/>
              </a:solidFill>
              <a:latin typeface="+mj-lt"/>
              <a:ea typeface="+mn-ea"/>
              <a:cs typeface="Arial" pitchFamily="34" charset="0"/>
            </a:endParaRPr>
          </a:p>
        </p:txBody>
      </p:sp>
      <p:sp>
        <p:nvSpPr>
          <p:cNvPr id="16" name="Rectangle 15">
            <a:extLst>
              <a:ext uri="{FF2B5EF4-FFF2-40B4-BE49-F238E27FC236}">
                <a16:creationId xmlns:a16="http://schemas.microsoft.com/office/drawing/2014/main" id="{2AB0B18D-7572-DD75-09DE-5D15B4A7AA66}"/>
              </a:ext>
            </a:extLst>
          </p:cNvPr>
          <p:cNvSpPr/>
          <p:nvPr/>
        </p:nvSpPr>
        <p:spPr>
          <a:xfrm>
            <a:off x="762958" y="4405561"/>
            <a:ext cx="4818691" cy="175964"/>
          </a:xfrm>
          <a:prstGeom prst="rect">
            <a:avLst/>
          </a:prstGeom>
          <a:noFill/>
          <a:ln w="12700"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lIns="90000" rIns="90000" rtlCol="0" anchor="t"/>
          <a:lstStyle/>
          <a:p>
            <a:pPr marL="266700" marR="0" indent="-266700" algn="l" defTabSz="914400" rtl="0" eaLnBrk="1" fontAlgn="auto" latinLnBrk="0" hangingPunct="1">
              <a:lnSpc>
                <a:spcPct val="100000"/>
              </a:lnSpc>
              <a:spcBef>
                <a:spcPts val="600"/>
              </a:spcBef>
              <a:spcAft>
                <a:spcPts val="0"/>
              </a:spcAft>
              <a:buClrTx/>
              <a:buSzTx/>
              <a:buFont typeface="Wingdings" pitchFamily="2" charset="2"/>
              <a:buChar char="§"/>
              <a:tabLst/>
            </a:pPr>
            <a:endParaRPr lang="en-US" sz="1800" kern="1200" baseline="0" dirty="0">
              <a:solidFill>
                <a:schemeClr val="tx1"/>
              </a:solidFill>
              <a:latin typeface="+mj-lt"/>
              <a:ea typeface="+mn-ea"/>
              <a:cs typeface="Arial" pitchFamily="34" charset="0"/>
            </a:endParaRPr>
          </a:p>
        </p:txBody>
      </p:sp>
      <p:sp>
        <p:nvSpPr>
          <p:cNvPr id="17" name="Rectangle 16">
            <a:extLst>
              <a:ext uri="{FF2B5EF4-FFF2-40B4-BE49-F238E27FC236}">
                <a16:creationId xmlns:a16="http://schemas.microsoft.com/office/drawing/2014/main" id="{0365B818-A643-1E66-C49A-A69078DE334F}"/>
              </a:ext>
            </a:extLst>
          </p:cNvPr>
          <p:cNvSpPr/>
          <p:nvPr/>
        </p:nvSpPr>
        <p:spPr>
          <a:xfrm>
            <a:off x="761999" y="4571835"/>
            <a:ext cx="1781176" cy="171615"/>
          </a:xfrm>
          <a:prstGeom prst="rect">
            <a:avLst/>
          </a:prstGeom>
          <a:noFill/>
          <a:ln w="12700"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lIns="90000" rIns="90000" rtlCol="0" anchor="t"/>
          <a:lstStyle/>
          <a:p>
            <a:pPr marL="266700" marR="0" indent="-266700" algn="l" defTabSz="914400" rtl="0" eaLnBrk="1" fontAlgn="auto" latinLnBrk="0" hangingPunct="1">
              <a:lnSpc>
                <a:spcPct val="100000"/>
              </a:lnSpc>
              <a:spcBef>
                <a:spcPts val="600"/>
              </a:spcBef>
              <a:spcAft>
                <a:spcPts val="0"/>
              </a:spcAft>
              <a:buClrTx/>
              <a:buSzTx/>
              <a:buFont typeface="Wingdings" pitchFamily="2" charset="2"/>
              <a:buChar char="§"/>
              <a:tabLst/>
            </a:pPr>
            <a:endParaRPr lang="en-US" sz="1800" kern="1200" baseline="0" dirty="0">
              <a:solidFill>
                <a:schemeClr val="tx1"/>
              </a:solidFill>
              <a:latin typeface="+mj-lt"/>
              <a:ea typeface="+mn-ea"/>
              <a:cs typeface="Arial" pitchFamily="34" charset="0"/>
            </a:endParaRPr>
          </a:p>
        </p:txBody>
      </p:sp>
      <p:sp>
        <p:nvSpPr>
          <p:cNvPr id="18" name="Rectangle 17">
            <a:extLst>
              <a:ext uri="{FF2B5EF4-FFF2-40B4-BE49-F238E27FC236}">
                <a16:creationId xmlns:a16="http://schemas.microsoft.com/office/drawing/2014/main" id="{3BE350BE-C0E5-1F56-6564-9B463386E0A0}"/>
              </a:ext>
            </a:extLst>
          </p:cNvPr>
          <p:cNvSpPr/>
          <p:nvPr/>
        </p:nvSpPr>
        <p:spPr>
          <a:xfrm>
            <a:off x="762000" y="4759215"/>
            <a:ext cx="1162050" cy="136635"/>
          </a:xfrm>
          <a:prstGeom prst="rect">
            <a:avLst/>
          </a:prstGeom>
          <a:noFill/>
          <a:ln w="12700"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lIns="90000" rIns="90000" rtlCol="0" anchor="t"/>
          <a:lstStyle/>
          <a:p>
            <a:pPr marL="266700" marR="0" indent="-266700" algn="l" defTabSz="914400" rtl="0" eaLnBrk="1" fontAlgn="auto" latinLnBrk="0" hangingPunct="1">
              <a:lnSpc>
                <a:spcPct val="100000"/>
              </a:lnSpc>
              <a:spcBef>
                <a:spcPts val="600"/>
              </a:spcBef>
              <a:spcAft>
                <a:spcPts val="0"/>
              </a:spcAft>
              <a:buClrTx/>
              <a:buSzTx/>
              <a:buFont typeface="Wingdings" pitchFamily="2" charset="2"/>
              <a:buChar char="§"/>
              <a:tabLst/>
            </a:pPr>
            <a:endParaRPr lang="en-US" sz="1800" kern="1200" baseline="0" dirty="0">
              <a:solidFill>
                <a:schemeClr val="tx1"/>
              </a:solidFill>
              <a:latin typeface="+mj-lt"/>
              <a:ea typeface="+mn-ea"/>
              <a:cs typeface="Arial" pitchFamily="34" charset="0"/>
            </a:endParaRPr>
          </a:p>
        </p:txBody>
      </p:sp>
      <p:sp>
        <p:nvSpPr>
          <p:cNvPr id="20" name="Rectangle 19">
            <a:extLst>
              <a:ext uri="{FF2B5EF4-FFF2-40B4-BE49-F238E27FC236}">
                <a16:creationId xmlns:a16="http://schemas.microsoft.com/office/drawing/2014/main" id="{62ADDA2A-1818-0BD2-FD29-82DDF08F8BC2}"/>
              </a:ext>
            </a:extLst>
          </p:cNvPr>
          <p:cNvSpPr/>
          <p:nvPr/>
        </p:nvSpPr>
        <p:spPr>
          <a:xfrm>
            <a:off x="762000" y="4920975"/>
            <a:ext cx="838200" cy="136800"/>
          </a:xfrm>
          <a:prstGeom prst="rect">
            <a:avLst/>
          </a:prstGeom>
          <a:noFill/>
          <a:ln w="12700"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lIns="90000" rIns="90000" rtlCol="0" anchor="t"/>
          <a:lstStyle/>
          <a:p>
            <a:pPr marL="266700" marR="0" indent="-266700" algn="l" defTabSz="914400" rtl="0" eaLnBrk="1" fontAlgn="auto" latinLnBrk="0" hangingPunct="1">
              <a:lnSpc>
                <a:spcPct val="100000"/>
              </a:lnSpc>
              <a:spcBef>
                <a:spcPts val="600"/>
              </a:spcBef>
              <a:spcAft>
                <a:spcPts val="0"/>
              </a:spcAft>
              <a:buClrTx/>
              <a:buSzTx/>
              <a:buFont typeface="Wingdings" pitchFamily="2" charset="2"/>
              <a:buChar char="§"/>
              <a:tabLst/>
            </a:pPr>
            <a:endParaRPr lang="en-US" sz="1800" kern="1200" baseline="0" dirty="0">
              <a:solidFill>
                <a:schemeClr val="tx1"/>
              </a:solidFill>
              <a:latin typeface="+mj-lt"/>
              <a:ea typeface="+mn-ea"/>
              <a:cs typeface="Arial" pitchFamily="34" charset="0"/>
            </a:endParaRPr>
          </a:p>
        </p:txBody>
      </p:sp>
      <p:sp>
        <p:nvSpPr>
          <p:cNvPr id="21" name="Rectangle 20">
            <a:extLst>
              <a:ext uri="{FF2B5EF4-FFF2-40B4-BE49-F238E27FC236}">
                <a16:creationId xmlns:a16="http://schemas.microsoft.com/office/drawing/2014/main" id="{433711D1-6CCD-9406-1D04-D1913473A21A}"/>
              </a:ext>
            </a:extLst>
          </p:cNvPr>
          <p:cNvSpPr/>
          <p:nvPr/>
        </p:nvSpPr>
        <p:spPr>
          <a:xfrm>
            <a:off x="762959" y="4262686"/>
            <a:ext cx="1446840" cy="147224"/>
          </a:xfrm>
          <a:prstGeom prst="rect">
            <a:avLst/>
          </a:prstGeom>
          <a:noFill/>
          <a:ln w="12700"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lIns="90000" rIns="90000" rtlCol="0" anchor="t"/>
          <a:lstStyle/>
          <a:p>
            <a:pPr marL="266700" marR="0" indent="-266700" algn="l" defTabSz="914400" rtl="0" eaLnBrk="1" fontAlgn="auto" latinLnBrk="0" hangingPunct="1">
              <a:lnSpc>
                <a:spcPct val="100000"/>
              </a:lnSpc>
              <a:spcBef>
                <a:spcPts val="600"/>
              </a:spcBef>
              <a:spcAft>
                <a:spcPts val="0"/>
              </a:spcAft>
              <a:buClrTx/>
              <a:buSzTx/>
              <a:buFont typeface="Wingdings" pitchFamily="2" charset="2"/>
              <a:buChar char="§"/>
              <a:tabLst/>
            </a:pPr>
            <a:endParaRPr lang="en-US" sz="1800" kern="1200" baseline="0" dirty="0">
              <a:solidFill>
                <a:schemeClr val="tx1"/>
              </a:solidFill>
              <a:latin typeface="+mj-lt"/>
              <a:ea typeface="+mn-ea"/>
              <a:cs typeface="Arial" pitchFamily="34" charset="0"/>
            </a:endParaRPr>
          </a:p>
        </p:txBody>
      </p:sp>
    </p:spTree>
    <p:extLst>
      <p:ext uri="{BB962C8B-B14F-4D97-AF65-F5344CB8AC3E}">
        <p14:creationId xmlns:p14="http://schemas.microsoft.com/office/powerpoint/2010/main" val="2846028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xit" presetSubtype="0" fill="hold" grpId="1" nodeType="withEffect">
                                  <p:stCondLst>
                                    <p:cond delay="0"/>
                                  </p:stCondLst>
                                  <p:childTnLst>
                                    <p:set>
                                      <p:cBhvr>
                                        <p:cTn id="14" dur="1" fill="hold">
                                          <p:stCondLst>
                                            <p:cond delay="0"/>
                                          </p:stCondLst>
                                        </p:cTn>
                                        <p:tgtEl>
                                          <p:spTgt spid="14"/>
                                        </p:tgtEl>
                                        <p:attrNameLst>
                                          <p:attrName>style.visibility</p:attrName>
                                        </p:attrNameLst>
                                      </p:cBhvr>
                                      <p:to>
                                        <p:strVal val="hidden"/>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childTnLst>
                                </p:cTn>
                              </p:par>
                              <p:par>
                                <p:cTn id="21" presetID="1" presetClass="exit" presetSubtype="0" fill="hold" grpId="1" nodeType="withEffect">
                                  <p:stCondLst>
                                    <p:cond delay="0"/>
                                  </p:stCondLst>
                                  <p:childTnLst>
                                    <p:set>
                                      <p:cBhvr>
                                        <p:cTn id="22" dur="1" fill="hold">
                                          <p:stCondLst>
                                            <p:cond delay="0"/>
                                          </p:stCondLst>
                                        </p:cTn>
                                        <p:tgtEl>
                                          <p:spTgt spid="10"/>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childTnLst>
                                </p:cTn>
                              </p:par>
                              <p:par>
                                <p:cTn id="29" presetID="1" presetClass="exit" presetSubtype="0" fill="hold" grpId="1" nodeType="withEffect">
                                  <p:stCondLst>
                                    <p:cond delay="0"/>
                                  </p:stCondLst>
                                  <p:childTnLst>
                                    <p:set>
                                      <p:cBhvr>
                                        <p:cTn id="30" dur="1" fill="hold">
                                          <p:stCondLst>
                                            <p:cond delay="0"/>
                                          </p:stCondLst>
                                        </p:cTn>
                                        <p:tgtEl>
                                          <p:spTgt spid="12"/>
                                        </p:tgtEl>
                                        <p:attrNameLst>
                                          <p:attrName>style.visibility</p:attrName>
                                        </p:attrNameLst>
                                      </p:cBhvr>
                                      <p:to>
                                        <p:strVal val="hidden"/>
                                      </p:to>
                                    </p:set>
                                  </p:childTnLst>
                                </p:cTn>
                              </p:par>
                              <p:par>
                                <p:cTn id="31" presetID="1" presetClass="entr" presetSubtype="0" fill="hold" grpId="0" nodeType="with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xEl>
                                              <p:pRg st="4" end="4"/>
                                            </p:txEl>
                                          </p:spTgt>
                                        </p:tgtEl>
                                        <p:attrNameLst>
                                          <p:attrName>style.visibility</p:attrName>
                                        </p:attrNameLst>
                                      </p:cBhvr>
                                      <p:to>
                                        <p:strVal val="visible"/>
                                      </p:to>
                                    </p:set>
                                  </p:childTnLst>
                                </p:cTn>
                              </p:par>
                              <p:par>
                                <p:cTn id="37" presetID="1" presetClass="exit" presetSubtype="0" fill="hold" grpId="1" nodeType="withEffect">
                                  <p:stCondLst>
                                    <p:cond delay="0"/>
                                  </p:stCondLst>
                                  <p:childTnLst>
                                    <p:set>
                                      <p:cBhvr>
                                        <p:cTn id="38" dur="1" fill="hold">
                                          <p:stCondLst>
                                            <p:cond delay="0"/>
                                          </p:stCondLst>
                                        </p:cTn>
                                        <p:tgtEl>
                                          <p:spTgt spid="13"/>
                                        </p:tgtEl>
                                        <p:attrNameLst>
                                          <p:attrName>style.visibility</p:attrName>
                                        </p:attrNameLst>
                                      </p:cBhvr>
                                      <p:to>
                                        <p:strVal val="hidden"/>
                                      </p:to>
                                    </p:set>
                                  </p:childTnLst>
                                </p:cTn>
                              </p:par>
                              <p:par>
                                <p:cTn id="39" presetID="1" presetClass="entr" presetSubtype="0" fill="hold" grpId="0" nodeType="withEffect">
                                  <p:stCondLst>
                                    <p:cond delay="0"/>
                                  </p:stCondLst>
                                  <p:childTnLst>
                                    <p:set>
                                      <p:cBhvr>
                                        <p:cTn id="40" dur="1" fill="hold">
                                          <p:stCondLst>
                                            <p:cond delay="0"/>
                                          </p:stCondLst>
                                        </p:cTn>
                                        <p:tgtEl>
                                          <p:spTgt spid="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
                                            <p:txEl>
                                              <p:pRg st="5" end="5"/>
                                            </p:txEl>
                                          </p:spTgt>
                                        </p:tgtEl>
                                        <p:attrNameLst>
                                          <p:attrName>style.visibility</p:attrName>
                                        </p:attrNameLst>
                                      </p:cBhvr>
                                      <p:to>
                                        <p:strVal val="visible"/>
                                      </p:to>
                                    </p:set>
                                  </p:childTnLst>
                                </p:cTn>
                              </p:par>
                              <p:par>
                                <p:cTn id="45" presetID="1" presetClass="exit" presetSubtype="0" fill="hold" grpId="1" nodeType="withEffect">
                                  <p:stCondLst>
                                    <p:cond delay="0"/>
                                  </p:stCondLst>
                                  <p:childTnLst>
                                    <p:set>
                                      <p:cBhvr>
                                        <p:cTn id="46" dur="1" fill="hold">
                                          <p:stCondLst>
                                            <p:cond delay="0"/>
                                          </p:stCondLst>
                                        </p:cTn>
                                        <p:tgtEl>
                                          <p:spTgt spid="2"/>
                                        </p:tgtEl>
                                        <p:attrNameLst>
                                          <p:attrName>style.visibility</p:attrName>
                                        </p:attrNameLst>
                                      </p:cBhvr>
                                      <p:to>
                                        <p:strVal val="hidden"/>
                                      </p:to>
                                    </p:set>
                                  </p:childTnLst>
                                </p:cTn>
                              </p:par>
                              <p:par>
                                <p:cTn id="47" presetID="1" presetClass="entr" presetSubtype="0" fill="hold" grpId="0" nodeType="withEffect">
                                  <p:stCondLst>
                                    <p:cond delay="0"/>
                                  </p:stCondLst>
                                  <p:childTnLst>
                                    <p:set>
                                      <p:cBhvr>
                                        <p:cTn id="48" dur="1" fill="hold">
                                          <p:stCondLst>
                                            <p:cond delay="0"/>
                                          </p:stCondLst>
                                        </p:cTn>
                                        <p:tgtEl>
                                          <p:spTgt spid="15"/>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
                                            <p:txEl>
                                              <p:pRg st="6" end="6"/>
                                            </p:txEl>
                                          </p:spTgt>
                                        </p:tgtEl>
                                        <p:attrNameLst>
                                          <p:attrName>style.visibility</p:attrName>
                                        </p:attrNameLst>
                                      </p:cBhvr>
                                      <p:to>
                                        <p:strVal val="visible"/>
                                      </p:to>
                                    </p:set>
                                  </p:childTnLst>
                                </p:cTn>
                              </p:par>
                              <p:par>
                                <p:cTn id="53" presetID="1" presetClass="exit" presetSubtype="0" fill="hold" grpId="1" nodeType="withEffect">
                                  <p:stCondLst>
                                    <p:cond delay="0"/>
                                  </p:stCondLst>
                                  <p:childTnLst>
                                    <p:set>
                                      <p:cBhvr>
                                        <p:cTn id="54" dur="1" fill="hold">
                                          <p:stCondLst>
                                            <p:cond delay="0"/>
                                          </p:stCondLst>
                                        </p:cTn>
                                        <p:tgtEl>
                                          <p:spTgt spid="15"/>
                                        </p:tgtEl>
                                        <p:attrNameLst>
                                          <p:attrName>style.visibility</p:attrName>
                                        </p:attrNameLst>
                                      </p:cBhvr>
                                      <p:to>
                                        <p:strVal val="hidden"/>
                                      </p:to>
                                    </p:set>
                                  </p:childTnLst>
                                </p:cTn>
                              </p:par>
                              <p:par>
                                <p:cTn id="55" presetID="1" presetClass="entr" presetSubtype="0" fill="hold" grpId="0" nodeType="withEffect">
                                  <p:stCondLst>
                                    <p:cond delay="0"/>
                                  </p:stCondLst>
                                  <p:childTnLst>
                                    <p:set>
                                      <p:cBhvr>
                                        <p:cTn id="56" dur="1" fill="hold">
                                          <p:stCondLst>
                                            <p:cond delay="0"/>
                                          </p:stCondLst>
                                        </p:cTn>
                                        <p:tgtEl>
                                          <p:spTgt spid="21"/>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9"/>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3">
                                            <p:txEl>
                                              <p:pRg st="7" end="7"/>
                                            </p:txEl>
                                          </p:spTgt>
                                        </p:tgtEl>
                                        <p:attrNameLst>
                                          <p:attrName>style.visibility</p:attrName>
                                        </p:attrNameLst>
                                      </p:cBhvr>
                                      <p:to>
                                        <p:strVal val="visible"/>
                                      </p:to>
                                    </p:set>
                                  </p:childTnLst>
                                </p:cTn>
                              </p:par>
                              <p:par>
                                <p:cTn id="63" presetID="1" presetClass="exit" presetSubtype="0" fill="hold" grpId="1" nodeType="withEffect">
                                  <p:stCondLst>
                                    <p:cond delay="0"/>
                                  </p:stCondLst>
                                  <p:childTnLst>
                                    <p:set>
                                      <p:cBhvr>
                                        <p:cTn id="64" dur="1" fill="hold">
                                          <p:stCondLst>
                                            <p:cond delay="0"/>
                                          </p:stCondLst>
                                        </p:cTn>
                                        <p:tgtEl>
                                          <p:spTgt spid="9"/>
                                        </p:tgtEl>
                                        <p:attrNameLst>
                                          <p:attrName>style.visibility</p:attrName>
                                        </p:attrNameLst>
                                      </p:cBhvr>
                                      <p:to>
                                        <p:strVal val="hidden"/>
                                      </p:to>
                                    </p:set>
                                  </p:childTnLst>
                                </p:cTn>
                              </p:par>
                              <p:par>
                                <p:cTn id="65" presetID="1" presetClass="exit" presetSubtype="0" fill="hold" grpId="1" nodeType="withEffect">
                                  <p:stCondLst>
                                    <p:cond delay="0"/>
                                  </p:stCondLst>
                                  <p:childTnLst>
                                    <p:set>
                                      <p:cBhvr>
                                        <p:cTn id="66" dur="1" fill="hold">
                                          <p:stCondLst>
                                            <p:cond delay="0"/>
                                          </p:stCondLst>
                                        </p:cTn>
                                        <p:tgtEl>
                                          <p:spTgt spid="21"/>
                                        </p:tgtEl>
                                        <p:attrNameLst>
                                          <p:attrName>style.visibility</p:attrName>
                                        </p:attrNameLst>
                                      </p:cBhvr>
                                      <p:to>
                                        <p:strVal val="hidden"/>
                                      </p:to>
                                    </p:set>
                                  </p:childTnLst>
                                </p:cTn>
                              </p:par>
                              <p:par>
                                <p:cTn id="67" presetID="1" presetClass="entr" presetSubtype="0" fill="hold" grpId="0" nodeType="withEffect">
                                  <p:stCondLst>
                                    <p:cond delay="0"/>
                                  </p:stCondLst>
                                  <p:childTnLst>
                                    <p:set>
                                      <p:cBhvr>
                                        <p:cTn id="68" dur="1" fill="hold">
                                          <p:stCondLst>
                                            <p:cond delay="0"/>
                                          </p:stCondLst>
                                        </p:cTn>
                                        <p:tgtEl>
                                          <p:spTgt spid="16"/>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3">
                                            <p:txEl>
                                              <p:pRg st="8" end="8"/>
                                            </p:txEl>
                                          </p:spTgt>
                                        </p:tgtEl>
                                        <p:attrNameLst>
                                          <p:attrName>style.visibility</p:attrName>
                                        </p:attrNameLst>
                                      </p:cBhvr>
                                      <p:to>
                                        <p:strVal val="visible"/>
                                      </p:to>
                                    </p:set>
                                  </p:childTnLst>
                                </p:cTn>
                              </p:par>
                              <p:par>
                                <p:cTn id="73" presetID="1" presetClass="exit" presetSubtype="0" fill="hold" grpId="1" nodeType="withEffect">
                                  <p:stCondLst>
                                    <p:cond delay="0"/>
                                  </p:stCondLst>
                                  <p:childTnLst>
                                    <p:set>
                                      <p:cBhvr>
                                        <p:cTn id="74" dur="1" fill="hold">
                                          <p:stCondLst>
                                            <p:cond delay="0"/>
                                          </p:stCondLst>
                                        </p:cTn>
                                        <p:tgtEl>
                                          <p:spTgt spid="16"/>
                                        </p:tgtEl>
                                        <p:attrNameLst>
                                          <p:attrName>style.visibility</p:attrName>
                                        </p:attrNameLst>
                                      </p:cBhvr>
                                      <p:to>
                                        <p:strVal val="hidden"/>
                                      </p:to>
                                    </p:set>
                                  </p:childTnLst>
                                </p:cTn>
                              </p:par>
                              <p:par>
                                <p:cTn id="75" presetID="1" presetClass="entr" presetSubtype="0" fill="hold" grpId="0" nodeType="withEffect">
                                  <p:stCondLst>
                                    <p:cond delay="0"/>
                                  </p:stCondLst>
                                  <p:childTnLst>
                                    <p:set>
                                      <p:cBhvr>
                                        <p:cTn id="76" dur="1" fill="hold">
                                          <p:stCondLst>
                                            <p:cond delay="0"/>
                                          </p:stCondLst>
                                        </p:cTn>
                                        <p:tgtEl>
                                          <p:spTgt spid="17"/>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3">
                                            <p:txEl>
                                              <p:pRg st="9" end="9"/>
                                            </p:txEl>
                                          </p:spTgt>
                                        </p:tgtEl>
                                        <p:attrNameLst>
                                          <p:attrName>style.visibility</p:attrName>
                                        </p:attrNameLst>
                                      </p:cBhvr>
                                      <p:to>
                                        <p:strVal val="visible"/>
                                      </p:to>
                                    </p:set>
                                  </p:childTnLst>
                                </p:cTn>
                              </p:par>
                              <p:par>
                                <p:cTn id="81" presetID="1" presetClass="exit" presetSubtype="0" fill="hold" grpId="1" nodeType="withEffect">
                                  <p:stCondLst>
                                    <p:cond delay="0"/>
                                  </p:stCondLst>
                                  <p:childTnLst>
                                    <p:set>
                                      <p:cBhvr>
                                        <p:cTn id="82" dur="1" fill="hold">
                                          <p:stCondLst>
                                            <p:cond delay="0"/>
                                          </p:stCondLst>
                                        </p:cTn>
                                        <p:tgtEl>
                                          <p:spTgt spid="17"/>
                                        </p:tgtEl>
                                        <p:attrNameLst>
                                          <p:attrName>style.visibility</p:attrName>
                                        </p:attrNameLst>
                                      </p:cBhvr>
                                      <p:to>
                                        <p:strVal val="hidden"/>
                                      </p:to>
                                    </p:set>
                                  </p:childTnLst>
                                </p:cTn>
                              </p:par>
                              <p:par>
                                <p:cTn id="83" presetID="1" presetClass="entr" presetSubtype="0" fill="hold" grpId="0" nodeType="withEffect">
                                  <p:stCondLst>
                                    <p:cond delay="0"/>
                                  </p:stCondLst>
                                  <p:childTnLst>
                                    <p:set>
                                      <p:cBhvr>
                                        <p:cTn id="84" dur="1" fill="hold">
                                          <p:stCondLst>
                                            <p:cond delay="0"/>
                                          </p:stCondLst>
                                        </p:cTn>
                                        <p:tgtEl>
                                          <p:spTgt spid="18"/>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3">
                                            <p:txEl>
                                              <p:pRg st="10" end="10"/>
                                            </p:txEl>
                                          </p:spTgt>
                                        </p:tgtEl>
                                        <p:attrNameLst>
                                          <p:attrName>style.visibility</p:attrName>
                                        </p:attrNameLst>
                                      </p:cBhvr>
                                      <p:to>
                                        <p:strVal val="visible"/>
                                      </p:to>
                                    </p:set>
                                  </p:childTnLst>
                                </p:cTn>
                              </p:par>
                              <p:par>
                                <p:cTn id="89" presetID="1" presetClass="exit" presetSubtype="0" fill="hold" grpId="1" nodeType="withEffect">
                                  <p:stCondLst>
                                    <p:cond delay="0"/>
                                  </p:stCondLst>
                                  <p:childTnLst>
                                    <p:set>
                                      <p:cBhvr>
                                        <p:cTn id="90" dur="1" fill="hold">
                                          <p:stCondLst>
                                            <p:cond delay="0"/>
                                          </p:stCondLst>
                                        </p:cTn>
                                        <p:tgtEl>
                                          <p:spTgt spid="18"/>
                                        </p:tgtEl>
                                        <p:attrNameLst>
                                          <p:attrName>style.visibility</p:attrName>
                                        </p:attrNameLst>
                                      </p:cBhvr>
                                      <p:to>
                                        <p:strVal val="hidden"/>
                                      </p:to>
                                    </p:set>
                                  </p:childTnLst>
                                </p:cTn>
                              </p:par>
                              <p:par>
                                <p:cTn id="91" presetID="1" presetClass="entr" presetSubtype="0" fill="hold" grpId="0" nodeType="withEffect">
                                  <p:stCondLst>
                                    <p:cond delay="0"/>
                                  </p:stCondLst>
                                  <p:childTnLst>
                                    <p:set>
                                      <p:cBhvr>
                                        <p:cTn id="92"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9" grpId="0" uiExpand="1" animBg="1"/>
      <p:bldP spid="9" grpId="1" animBg="1"/>
      <p:bldP spid="2" grpId="0" uiExpand="1" animBg="1"/>
      <p:bldP spid="2" grpId="1" animBg="1"/>
      <p:bldP spid="10" grpId="0" uiExpand="1" animBg="1"/>
      <p:bldP spid="10" grpId="1" animBg="1"/>
      <p:bldP spid="12" grpId="0" uiExpand="1" animBg="1"/>
      <p:bldP spid="12" grpId="1" animBg="1"/>
      <p:bldP spid="13" grpId="0" uiExpand="1" animBg="1"/>
      <p:bldP spid="13" grpId="1" animBg="1"/>
      <p:bldP spid="14" grpId="0" uiExpand="1" animBg="1"/>
      <p:bldP spid="14" grpId="1" animBg="1"/>
      <p:bldP spid="15" grpId="0" uiExpand="1" animBg="1"/>
      <p:bldP spid="15" grpId="1" animBg="1"/>
      <p:bldP spid="16" grpId="0" uiExpand="1" animBg="1"/>
      <p:bldP spid="16" grpId="1" animBg="1"/>
      <p:bldP spid="17" grpId="0" uiExpand="1" animBg="1"/>
      <p:bldP spid="17" grpId="1" animBg="1"/>
      <p:bldP spid="18" grpId="0" uiExpand="1" animBg="1"/>
      <p:bldP spid="18" grpId="1" animBg="1"/>
      <p:bldP spid="20" grpId="0" animBg="1"/>
      <p:bldP spid="21" grpId="0" uiExpand="1" animBg="1"/>
      <p:bldP spid="21" grpId="1"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D77CEB97-5637-490A-8CA0-2C980C57A9B6}"/>
              </a:ext>
            </a:extLst>
          </p:cNvPr>
          <p:cNvSpPr>
            <a:spLocks noGrp="1"/>
          </p:cNvSpPr>
          <p:nvPr>
            <p:ph type="body" sz="quarter" idx="15"/>
          </p:nvPr>
        </p:nvSpPr>
        <p:spPr/>
        <p:txBody>
          <a:bodyPr/>
          <a:lstStyle/>
          <a:p>
            <a:r>
              <a:rPr lang="en-US" dirty="0"/>
              <a:t>Setting up Tc/BSD for the VM</a:t>
            </a:r>
          </a:p>
          <a:p>
            <a:r>
              <a:rPr lang="en-US" b="1" dirty="0"/>
              <a:t>Installing the Linux guest</a:t>
            </a:r>
          </a:p>
          <a:p>
            <a:r>
              <a:rPr lang="en-US" dirty="0"/>
              <a:t>Installing Docker and other necessary programs</a:t>
            </a:r>
          </a:p>
          <a:p>
            <a:r>
              <a:rPr lang="en-US" dirty="0"/>
              <a:t>Building a Docker container image from a C# application</a:t>
            </a:r>
          </a:p>
          <a:p>
            <a:r>
              <a:rPr lang="en-US" dirty="0"/>
              <a:t>Final Set up and running the container</a:t>
            </a:r>
          </a:p>
        </p:txBody>
      </p:sp>
      <p:sp>
        <p:nvSpPr>
          <p:cNvPr id="4" name="Title 3">
            <a:extLst>
              <a:ext uri="{FF2B5EF4-FFF2-40B4-BE49-F238E27FC236}">
                <a16:creationId xmlns:a16="http://schemas.microsoft.com/office/drawing/2014/main" id="{35D5A1FC-132C-4E3B-9D10-B78664F30AD2}"/>
              </a:ext>
            </a:extLst>
          </p:cNvPr>
          <p:cNvSpPr>
            <a:spLocks noGrp="1"/>
          </p:cNvSpPr>
          <p:nvPr>
            <p:ph type="title"/>
          </p:nvPr>
        </p:nvSpPr>
        <p:spPr/>
        <p:txBody>
          <a:bodyPr/>
          <a:lstStyle/>
          <a:p>
            <a:r>
              <a:rPr lang="en-US" dirty="0"/>
              <a:t>Steps</a:t>
            </a:r>
          </a:p>
        </p:txBody>
      </p:sp>
    </p:spTree>
    <p:extLst>
      <p:ext uri="{BB962C8B-B14F-4D97-AF65-F5344CB8AC3E}">
        <p14:creationId xmlns:p14="http://schemas.microsoft.com/office/powerpoint/2010/main" val="5161333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B8A1409-3681-4FFC-A817-7AB5D6DE34E2}"/>
              </a:ext>
            </a:extLst>
          </p:cNvPr>
          <p:cNvSpPr>
            <a:spLocks noGrp="1"/>
          </p:cNvSpPr>
          <p:nvPr>
            <p:ph type="body" sz="quarter" idx="15"/>
          </p:nvPr>
        </p:nvSpPr>
        <p:spPr>
          <a:xfrm>
            <a:off x="2" y="1090800"/>
            <a:ext cx="9296398" cy="5331600"/>
          </a:xfrm>
        </p:spPr>
        <p:txBody>
          <a:bodyPr/>
          <a:lstStyle/>
          <a:p>
            <a:pPr lvl="1">
              <a:buFont typeface="Wingdings" panose="05000000000000000000" pitchFamily="2" charset="2"/>
              <a:buChar char="§"/>
            </a:pPr>
            <a:r>
              <a:rPr lang="en-US" dirty="0">
                <a:latin typeface="+mn-lt"/>
                <a:ea typeface="Cambria" panose="02040503050406030204" pitchFamily="18" charset="0"/>
              </a:rPr>
              <a:t>debian-vm.sh will handle the rest of the configuration. Use the command</a:t>
            </a:r>
          </a:p>
          <a:p>
            <a:pPr marL="715962" lvl="2" indent="0">
              <a:buNone/>
            </a:pPr>
            <a:r>
              <a:rPr lang="en-US" sz="1400" dirty="0">
                <a:latin typeface="Cambria" panose="02040503050406030204" pitchFamily="18" charset="0"/>
                <a:ea typeface="Cambria" panose="02040503050406030204" pitchFamily="18" charset="0"/>
              </a:rPr>
              <a:t>	</a:t>
            </a:r>
            <a:r>
              <a:rPr lang="en-US" sz="1400" dirty="0" err="1">
                <a:latin typeface="Cambria" panose="02040503050406030204" pitchFamily="18" charset="0"/>
                <a:ea typeface="Cambria" panose="02040503050406030204" pitchFamily="18" charset="0"/>
              </a:rPr>
              <a:t>doas</a:t>
            </a:r>
            <a:r>
              <a:rPr lang="en-US" sz="1400" spc="300" dirty="0">
                <a:latin typeface="Cambria" panose="02040503050406030204" pitchFamily="18" charset="0"/>
                <a:ea typeface="Cambria" panose="02040503050406030204" pitchFamily="18" charset="0"/>
              </a:rPr>
              <a:t> </a:t>
            </a:r>
            <a:r>
              <a:rPr lang="en-US" sz="1400" dirty="0" err="1">
                <a:highlight>
                  <a:srgbClr val="FF9900"/>
                </a:highlight>
                <a:latin typeface="Cambria" panose="02040503050406030204" pitchFamily="18" charset="0"/>
                <a:ea typeface="Cambria" panose="02040503050406030204" pitchFamily="18" charset="0"/>
              </a:rPr>
              <a:t>sh</a:t>
            </a:r>
            <a:r>
              <a:rPr lang="en-US" sz="1400" spc="300" dirty="0">
                <a:latin typeface="Cambria" panose="02040503050406030204" pitchFamily="18" charset="0"/>
                <a:ea typeface="Cambria" panose="02040503050406030204" pitchFamily="18" charset="0"/>
              </a:rPr>
              <a:t> </a:t>
            </a:r>
            <a:r>
              <a:rPr lang="en-US" sz="1400" dirty="0">
                <a:highlight>
                  <a:srgbClr val="9DAFCC"/>
                </a:highlight>
                <a:latin typeface="Cambria" panose="02040503050406030204" pitchFamily="18" charset="0"/>
                <a:ea typeface="Cambria" panose="02040503050406030204" pitchFamily="18" charset="0"/>
              </a:rPr>
              <a:t>debian-vm.sh</a:t>
            </a:r>
            <a:r>
              <a:rPr lang="en-US" sz="1400" spc="300" dirty="0">
                <a:latin typeface="Cambria" panose="02040503050406030204" pitchFamily="18" charset="0"/>
                <a:ea typeface="Cambria" panose="02040503050406030204" pitchFamily="18" charset="0"/>
              </a:rPr>
              <a:t> </a:t>
            </a:r>
            <a:r>
              <a:rPr lang="en-US" sz="1400" dirty="0">
                <a:highlight>
                  <a:srgbClr val="9DAFCC"/>
                </a:highlight>
                <a:latin typeface="Cambria" panose="02040503050406030204" pitchFamily="18" charset="0"/>
                <a:ea typeface="Cambria" panose="02040503050406030204" pitchFamily="18" charset="0"/>
              </a:rPr>
              <a:t>config</a:t>
            </a:r>
          </a:p>
          <a:p>
            <a:pPr lvl="1">
              <a:buFont typeface="Wingdings" panose="05000000000000000000" pitchFamily="2" charset="2"/>
              <a:buChar char="§"/>
            </a:pPr>
            <a:r>
              <a:rPr lang="en-US" dirty="0">
                <a:latin typeface="+mn-lt"/>
                <a:ea typeface="Cambria" panose="02040503050406030204" pitchFamily="18" charset="0"/>
              </a:rPr>
              <a:t>In order to install the </a:t>
            </a:r>
            <a:r>
              <a:rPr lang="en-US" dirty="0" err="1">
                <a:latin typeface="+mn-lt"/>
                <a:ea typeface="Cambria" panose="02040503050406030204" pitchFamily="18" charset="0"/>
              </a:rPr>
              <a:t>vm</a:t>
            </a:r>
            <a:r>
              <a:rPr lang="en-US" dirty="0">
                <a:latin typeface="+mn-lt"/>
                <a:ea typeface="Cambria" panose="02040503050406030204" pitchFamily="18" charset="0"/>
              </a:rPr>
              <a:t> we will call that script the --install argument.</a:t>
            </a:r>
          </a:p>
          <a:p>
            <a:pPr lvl="1">
              <a:buFont typeface="Wingdings" panose="05000000000000000000" pitchFamily="2" charset="2"/>
              <a:buChar char="§"/>
            </a:pPr>
            <a:r>
              <a:rPr lang="en-US" dirty="0">
                <a:latin typeface="+mn-lt"/>
                <a:ea typeface="Cambria" panose="02040503050406030204" pitchFamily="18" charset="0"/>
              </a:rPr>
              <a:t>To run the script and have the VM boot to the Debian Installer, enter the command:</a:t>
            </a:r>
          </a:p>
          <a:p>
            <a:pPr marL="360362" lvl="1" indent="0">
              <a:buNone/>
            </a:pPr>
            <a:r>
              <a:rPr lang="en-US" sz="1800" dirty="0">
                <a:latin typeface="Cambria" panose="02040503050406030204" pitchFamily="18" charset="0"/>
                <a:ea typeface="Cambria" panose="02040503050406030204" pitchFamily="18" charset="0"/>
              </a:rPr>
              <a:t>	</a:t>
            </a:r>
            <a:r>
              <a:rPr lang="en-US" sz="1400" dirty="0" err="1">
                <a:latin typeface="Cambria" panose="02040503050406030204" pitchFamily="18" charset="0"/>
                <a:ea typeface="Cambria" panose="02040503050406030204" pitchFamily="18" charset="0"/>
              </a:rPr>
              <a:t>doas</a:t>
            </a:r>
            <a:r>
              <a:rPr lang="en-US" sz="1400" spc="300" dirty="0">
                <a:latin typeface="Cambria" panose="02040503050406030204" pitchFamily="18" charset="0"/>
                <a:ea typeface="Cambria" panose="02040503050406030204" pitchFamily="18" charset="0"/>
              </a:rPr>
              <a:t> </a:t>
            </a:r>
            <a:r>
              <a:rPr lang="en-US" sz="1400" dirty="0" err="1">
                <a:highlight>
                  <a:srgbClr val="FF9900"/>
                </a:highlight>
                <a:latin typeface="Cambria" panose="02040503050406030204" pitchFamily="18" charset="0"/>
                <a:ea typeface="Cambria" panose="02040503050406030204" pitchFamily="18" charset="0"/>
              </a:rPr>
              <a:t>sh</a:t>
            </a:r>
            <a:r>
              <a:rPr lang="en-US" sz="1400" spc="300" dirty="0">
                <a:latin typeface="Cambria" panose="02040503050406030204" pitchFamily="18" charset="0"/>
                <a:ea typeface="Cambria" panose="02040503050406030204" pitchFamily="18" charset="0"/>
              </a:rPr>
              <a:t> </a:t>
            </a:r>
            <a:r>
              <a:rPr lang="en-US" sz="1400" dirty="0">
                <a:highlight>
                  <a:srgbClr val="9DAFCC"/>
                </a:highlight>
                <a:latin typeface="Cambria" panose="02040503050406030204" pitchFamily="18" charset="0"/>
                <a:ea typeface="Cambria" panose="02040503050406030204" pitchFamily="18" charset="0"/>
              </a:rPr>
              <a:t>debian-vm.sh</a:t>
            </a:r>
            <a:r>
              <a:rPr lang="en-US" sz="1400" spc="300" dirty="0">
                <a:latin typeface="Cambria" panose="02040503050406030204" pitchFamily="18" charset="0"/>
                <a:ea typeface="Cambria" panose="02040503050406030204" pitchFamily="18" charset="0"/>
              </a:rPr>
              <a:t> </a:t>
            </a:r>
            <a:r>
              <a:rPr lang="en-US" sz="1400" dirty="0">
                <a:highlight>
                  <a:srgbClr val="9DAFCC"/>
                </a:highlight>
                <a:latin typeface="Cambria" panose="02040503050406030204" pitchFamily="18" charset="0"/>
                <a:ea typeface="Cambria" panose="02040503050406030204" pitchFamily="18" charset="0"/>
              </a:rPr>
              <a:t>run</a:t>
            </a:r>
            <a:r>
              <a:rPr lang="en-US" sz="1400" spc="300" dirty="0">
                <a:latin typeface="Cambria" panose="02040503050406030204" pitchFamily="18" charset="0"/>
                <a:ea typeface="Cambria" panose="02040503050406030204" pitchFamily="18" charset="0"/>
              </a:rPr>
              <a:t> </a:t>
            </a:r>
            <a:r>
              <a:rPr lang="en-US" sz="1400" dirty="0">
                <a:highlight>
                  <a:srgbClr val="9DAFCC"/>
                </a:highlight>
                <a:latin typeface="Cambria" panose="02040503050406030204" pitchFamily="18" charset="0"/>
                <a:ea typeface="Cambria" panose="02040503050406030204" pitchFamily="18" charset="0"/>
              </a:rPr>
              <a:t>–-install</a:t>
            </a:r>
          </a:p>
          <a:p>
            <a:pPr marL="360362" lvl="1" indent="0">
              <a:buNone/>
            </a:pPr>
            <a:endParaRPr lang="en-US" sz="1800" dirty="0">
              <a:latin typeface="Cambria" panose="02040503050406030204" pitchFamily="18" charset="0"/>
              <a:ea typeface="Cambria" panose="02040503050406030204" pitchFamily="18" charset="0"/>
            </a:endParaRPr>
          </a:p>
        </p:txBody>
      </p:sp>
      <p:sp>
        <p:nvSpPr>
          <p:cNvPr id="4" name="Title 3">
            <a:extLst>
              <a:ext uri="{FF2B5EF4-FFF2-40B4-BE49-F238E27FC236}">
                <a16:creationId xmlns:a16="http://schemas.microsoft.com/office/drawing/2014/main" id="{6B242842-D6AA-4424-BE5D-DA52F974CDD0}"/>
              </a:ext>
            </a:extLst>
          </p:cNvPr>
          <p:cNvSpPr>
            <a:spLocks noGrp="1"/>
          </p:cNvSpPr>
          <p:nvPr>
            <p:ph type="title"/>
          </p:nvPr>
        </p:nvSpPr>
        <p:spPr/>
        <p:txBody>
          <a:bodyPr/>
          <a:lstStyle/>
          <a:p>
            <a:r>
              <a:rPr lang="en-US" dirty="0"/>
              <a:t>Launch the VM</a:t>
            </a:r>
          </a:p>
        </p:txBody>
      </p:sp>
    </p:spTree>
    <p:extLst>
      <p:ext uri="{BB962C8B-B14F-4D97-AF65-F5344CB8AC3E}">
        <p14:creationId xmlns:p14="http://schemas.microsoft.com/office/powerpoint/2010/main" val="35598516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7" name="Picture Placeholder 106">
            <a:extLst>
              <a:ext uri="{FF2B5EF4-FFF2-40B4-BE49-F238E27FC236}">
                <a16:creationId xmlns:a16="http://schemas.microsoft.com/office/drawing/2014/main" id="{4B18A991-9D28-49AA-8710-56D3CFB16F3F}"/>
              </a:ext>
            </a:extLst>
          </p:cNvPr>
          <p:cNvPicPr>
            <a:picLocks noGrp="1" noChangeAspect="1"/>
          </p:cNvPicPr>
          <p:nvPr>
            <p:ph type="pic" sz="quarter" idx="14"/>
          </p:nvPr>
        </p:nvPicPr>
        <p:blipFill>
          <a:blip r:embed="rId3"/>
          <a:srcRect t="381" b="381"/>
          <a:stretch/>
        </p:blipFill>
        <p:spPr>
          <a:xfrm>
            <a:off x="6019800" y="1371600"/>
            <a:ext cx="6024715" cy="5181600"/>
          </a:xfrm>
        </p:spPr>
      </p:pic>
      <p:sp>
        <p:nvSpPr>
          <p:cNvPr id="7" name="Text Placeholder 6">
            <a:extLst>
              <a:ext uri="{FF2B5EF4-FFF2-40B4-BE49-F238E27FC236}">
                <a16:creationId xmlns:a16="http://schemas.microsoft.com/office/drawing/2014/main" id="{CAD9FE92-E52C-4CA7-AD46-F8F26038EC83}"/>
              </a:ext>
            </a:extLst>
          </p:cNvPr>
          <p:cNvSpPr>
            <a:spLocks noGrp="1"/>
          </p:cNvSpPr>
          <p:nvPr>
            <p:ph type="body" sz="quarter" idx="15"/>
          </p:nvPr>
        </p:nvSpPr>
        <p:spPr/>
        <p:txBody>
          <a:bodyPr/>
          <a:lstStyle/>
          <a:p>
            <a:r>
              <a:rPr lang="en-US" dirty="0"/>
              <a:t>Create a Virtual Machine with 2 Docker containers for ADS Communication</a:t>
            </a:r>
          </a:p>
          <a:p>
            <a:r>
              <a:rPr lang="en-US" dirty="0"/>
              <a:t>Tc/BSD hosts a Debian VM using </a:t>
            </a:r>
            <a:r>
              <a:rPr lang="en-US" dirty="0" err="1"/>
              <a:t>Bhyve</a:t>
            </a:r>
            <a:r>
              <a:rPr lang="en-US" dirty="0"/>
              <a:t> and runs a </a:t>
            </a:r>
            <a:r>
              <a:rPr lang="en-US" dirty="0" err="1"/>
              <a:t>TwinCAT</a:t>
            </a:r>
            <a:r>
              <a:rPr lang="en-US" dirty="0"/>
              <a:t> project.</a:t>
            </a:r>
          </a:p>
          <a:p>
            <a:r>
              <a:rPr lang="en-US" dirty="0"/>
              <a:t>The Debian guest runs two Docker containers</a:t>
            </a:r>
          </a:p>
          <a:p>
            <a:pPr lvl="1"/>
            <a:r>
              <a:rPr lang="en-US" dirty="0"/>
              <a:t>A </a:t>
            </a:r>
            <a:r>
              <a:rPr lang="en-US" dirty="0" err="1"/>
              <a:t>TcAdsRouter</a:t>
            </a:r>
            <a:r>
              <a:rPr lang="en-US" dirty="0"/>
              <a:t> container to handle ADS comms between the other container and the </a:t>
            </a:r>
            <a:r>
              <a:rPr lang="en-US" dirty="0" err="1"/>
              <a:t>TwinCAT</a:t>
            </a:r>
            <a:r>
              <a:rPr lang="en-US" dirty="0"/>
              <a:t> run-time on the host</a:t>
            </a:r>
          </a:p>
          <a:p>
            <a:pPr lvl="1"/>
            <a:r>
              <a:rPr lang="en-US" dirty="0"/>
              <a:t>A Client container that sends requests to the </a:t>
            </a:r>
            <a:r>
              <a:rPr lang="en-US" dirty="0" err="1"/>
              <a:t>TwinCAT</a:t>
            </a:r>
            <a:r>
              <a:rPr lang="en-US" dirty="0"/>
              <a:t> run-time.</a:t>
            </a:r>
          </a:p>
        </p:txBody>
      </p:sp>
      <p:sp>
        <p:nvSpPr>
          <p:cNvPr id="5" name="Title 4">
            <a:extLst>
              <a:ext uri="{FF2B5EF4-FFF2-40B4-BE49-F238E27FC236}">
                <a16:creationId xmlns:a16="http://schemas.microsoft.com/office/drawing/2014/main" id="{BFE0EEA9-D7B6-4987-82C9-1E98B25F34C6}"/>
              </a:ext>
            </a:extLst>
          </p:cNvPr>
          <p:cNvSpPr>
            <a:spLocks noGrp="1"/>
          </p:cNvSpPr>
          <p:nvPr>
            <p:ph type="title"/>
          </p:nvPr>
        </p:nvSpPr>
        <p:spPr/>
        <p:txBody>
          <a:bodyPr/>
          <a:lstStyle/>
          <a:p>
            <a:r>
              <a:rPr lang="en-US" dirty="0"/>
              <a:t>Overview</a:t>
            </a:r>
          </a:p>
        </p:txBody>
      </p:sp>
    </p:spTree>
    <p:extLst>
      <p:ext uri="{BB962C8B-B14F-4D97-AF65-F5344CB8AC3E}">
        <p14:creationId xmlns:p14="http://schemas.microsoft.com/office/powerpoint/2010/main" val="125496498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4000">
        <p15:prstTrans prst="curtains"/>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F0D2A82-0F4E-47A4-BA7C-B039371C3046}"/>
              </a:ext>
            </a:extLst>
          </p:cNvPr>
          <p:cNvSpPr>
            <a:spLocks noGrp="1"/>
          </p:cNvSpPr>
          <p:nvPr>
            <p:ph type="body" sz="quarter" idx="15"/>
          </p:nvPr>
        </p:nvSpPr>
        <p:spPr/>
        <p:txBody>
          <a:bodyPr/>
          <a:lstStyle/>
          <a:p>
            <a:pPr marL="457200" indent="-457200">
              <a:buFont typeface="+mj-lt"/>
              <a:buAutoNum type="arabicPeriod"/>
            </a:pPr>
            <a:r>
              <a:rPr lang="en-US" dirty="0"/>
              <a:t>Open Ultra VNC Viewer on your laptop</a:t>
            </a:r>
          </a:p>
          <a:p>
            <a:pPr marL="455612" indent="-457200">
              <a:buFont typeface="+mj-lt"/>
              <a:buAutoNum type="arabicPeriod"/>
            </a:pPr>
            <a:r>
              <a:rPr lang="en-US" dirty="0"/>
              <a:t>Connect to &lt;</a:t>
            </a:r>
            <a:r>
              <a:rPr lang="en-US" dirty="0" err="1"/>
              <a:t>ipaddress</a:t>
            </a:r>
            <a:r>
              <a:rPr lang="en-US" dirty="0"/>
              <a:t>&gt;:5900</a:t>
            </a:r>
          </a:p>
          <a:p>
            <a:endParaRPr lang="en-US" dirty="0"/>
          </a:p>
        </p:txBody>
      </p:sp>
      <p:sp>
        <p:nvSpPr>
          <p:cNvPr id="4" name="Title 3">
            <a:extLst>
              <a:ext uri="{FF2B5EF4-FFF2-40B4-BE49-F238E27FC236}">
                <a16:creationId xmlns:a16="http://schemas.microsoft.com/office/drawing/2014/main" id="{F304CE59-D37F-455A-A437-7EC013AC7C2D}"/>
              </a:ext>
            </a:extLst>
          </p:cNvPr>
          <p:cNvSpPr>
            <a:spLocks noGrp="1"/>
          </p:cNvSpPr>
          <p:nvPr>
            <p:ph type="title"/>
          </p:nvPr>
        </p:nvSpPr>
        <p:spPr/>
        <p:txBody>
          <a:bodyPr/>
          <a:lstStyle/>
          <a:p>
            <a:r>
              <a:rPr lang="en-US" dirty="0"/>
              <a:t>Connect to the VM using a VNC viewer</a:t>
            </a:r>
          </a:p>
        </p:txBody>
      </p:sp>
      <p:pic>
        <p:nvPicPr>
          <p:cNvPr id="5" name="Picture 4" descr="Graphical user interface, text, application&#10;&#10;Description automatically generated">
            <a:extLst>
              <a:ext uri="{FF2B5EF4-FFF2-40B4-BE49-F238E27FC236}">
                <a16:creationId xmlns:a16="http://schemas.microsoft.com/office/drawing/2014/main" id="{DAA77AE7-1ABB-4F2C-A3FF-13BD74A070F9}"/>
              </a:ext>
            </a:extLst>
          </p:cNvPr>
          <p:cNvPicPr>
            <a:picLocks noChangeAspect="1"/>
          </p:cNvPicPr>
          <p:nvPr/>
        </p:nvPicPr>
        <p:blipFill>
          <a:blip r:embed="rId2"/>
          <a:stretch>
            <a:fillRect/>
          </a:stretch>
        </p:blipFill>
        <p:spPr>
          <a:xfrm>
            <a:off x="4724400" y="2840318"/>
            <a:ext cx="6248400" cy="2926882"/>
          </a:xfrm>
          <a:prstGeom prst="rect">
            <a:avLst/>
          </a:prstGeom>
        </p:spPr>
      </p:pic>
    </p:spTree>
    <p:extLst>
      <p:ext uri="{BB962C8B-B14F-4D97-AF65-F5344CB8AC3E}">
        <p14:creationId xmlns:p14="http://schemas.microsoft.com/office/powerpoint/2010/main" val="27956751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2F612C5-2586-05B2-7372-8188521DA763}"/>
              </a:ext>
            </a:extLst>
          </p:cNvPr>
          <p:cNvPicPr>
            <a:picLocks noChangeAspect="1"/>
          </p:cNvPicPr>
          <p:nvPr/>
        </p:nvPicPr>
        <p:blipFill>
          <a:blip r:embed="rId3"/>
          <a:stretch>
            <a:fillRect/>
          </a:stretch>
        </p:blipFill>
        <p:spPr>
          <a:xfrm>
            <a:off x="2133600" y="1134191"/>
            <a:ext cx="7638095" cy="5723809"/>
          </a:xfrm>
          <a:prstGeom prst="rect">
            <a:avLst/>
          </a:prstGeom>
        </p:spPr>
      </p:pic>
      <p:pic>
        <p:nvPicPr>
          <p:cNvPr id="14" name="Picture 13">
            <a:extLst>
              <a:ext uri="{FF2B5EF4-FFF2-40B4-BE49-F238E27FC236}">
                <a16:creationId xmlns:a16="http://schemas.microsoft.com/office/drawing/2014/main" id="{262556B4-584F-98E7-7A06-A6E8649D7F8F}"/>
              </a:ext>
            </a:extLst>
          </p:cNvPr>
          <p:cNvPicPr>
            <a:picLocks noChangeAspect="1"/>
          </p:cNvPicPr>
          <p:nvPr/>
        </p:nvPicPr>
        <p:blipFill>
          <a:blip r:embed="rId4"/>
          <a:stretch>
            <a:fillRect/>
          </a:stretch>
        </p:blipFill>
        <p:spPr>
          <a:xfrm>
            <a:off x="2133600" y="1143714"/>
            <a:ext cx="7638095" cy="5714286"/>
          </a:xfrm>
          <a:prstGeom prst="rect">
            <a:avLst/>
          </a:prstGeom>
        </p:spPr>
      </p:pic>
      <p:pic>
        <p:nvPicPr>
          <p:cNvPr id="18" name="Picture 17" descr="Graphical user interface&#10;&#10;Description automatically generated">
            <a:extLst>
              <a:ext uri="{FF2B5EF4-FFF2-40B4-BE49-F238E27FC236}">
                <a16:creationId xmlns:a16="http://schemas.microsoft.com/office/drawing/2014/main" id="{5709A203-24F0-AC35-9558-586FBFD10612}"/>
              </a:ext>
            </a:extLst>
          </p:cNvPr>
          <p:cNvPicPr>
            <a:picLocks noChangeAspect="1"/>
          </p:cNvPicPr>
          <p:nvPr/>
        </p:nvPicPr>
        <p:blipFill>
          <a:blip r:embed="rId5"/>
          <a:stretch>
            <a:fillRect/>
          </a:stretch>
        </p:blipFill>
        <p:spPr>
          <a:xfrm>
            <a:off x="2133600" y="1134191"/>
            <a:ext cx="7628571" cy="5723809"/>
          </a:xfrm>
          <a:prstGeom prst="rect">
            <a:avLst/>
          </a:prstGeom>
        </p:spPr>
      </p:pic>
      <p:pic>
        <p:nvPicPr>
          <p:cNvPr id="20" name="Picture 19" descr="Graphical user interface, text, application&#10;&#10;Description automatically generated">
            <a:extLst>
              <a:ext uri="{FF2B5EF4-FFF2-40B4-BE49-F238E27FC236}">
                <a16:creationId xmlns:a16="http://schemas.microsoft.com/office/drawing/2014/main" id="{5B4B4ED0-E8A0-115F-CA9F-D5D05CF76770}"/>
              </a:ext>
            </a:extLst>
          </p:cNvPr>
          <p:cNvPicPr>
            <a:picLocks noChangeAspect="1"/>
          </p:cNvPicPr>
          <p:nvPr/>
        </p:nvPicPr>
        <p:blipFill>
          <a:blip r:embed="rId6"/>
          <a:stretch>
            <a:fillRect/>
          </a:stretch>
        </p:blipFill>
        <p:spPr>
          <a:xfrm>
            <a:off x="2133600" y="1134191"/>
            <a:ext cx="7628571" cy="5723809"/>
          </a:xfrm>
          <a:prstGeom prst="rect">
            <a:avLst/>
          </a:prstGeom>
        </p:spPr>
      </p:pic>
      <p:pic>
        <p:nvPicPr>
          <p:cNvPr id="26" name="Picture 25" descr="Graphical user interface, application&#10;&#10;Description automatically generated">
            <a:extLst>
              <a:ext uri="{FF2B5EF4-FFF2-40B4-BE49-F238E27FC236}">
                <a16:creationId xmlns:a16="http://schemas.microsoft.com/office/drawing/2014/main" id="{76B1BC14-785E-054C-A952-4FA47B1237D1}"/>
              </a:ext>
            </a:extLst>
          </p:cNvPr>
          <p:cNvPicPr>
            <a:picLocks noChangeAspect="1"/>
          </p:cNvPicPr>
          <p:nvPr/>
        </p:nvPicPr>
        <p:blipFill>
          <a:blip r:embed="rId7"/>
          <a:stretch>
            <a:fillRect/>
          </a:stretch>
        </p:blipFill>
        <p:spPr>
          <a:xfrm>
            <a:off x="2133600" y="1134191"/>
            <a:ext cx="7628571" cy="5723809"/>
          </a:xfrm>
          <a:prstGeom prst="rect">
            <a:avLst/>
          </a:prstGeom>
        </p:spPr>
      </p:pic>
      <p:pic>
        <p:nvPicPr>
          <p:cNvPr id="28" name="Picture 27" descr="Graphical user interface, text, application&#10;&#10;Description automatically generated">
            <a:extLst>
              <a:ext uri="{FF2B5EF4-FFF2-40B4-BE49-F238E27FC236}">
                <a16:creationId xmlns:a16="http://schemas.microsoft.com/office/drawing/2014/main" id="{43483EF9-1D7C-403B-6D24-2684F7284789}"/>
              </a:ext>
            </a:extLst>
          </p:cNvPr>
          <p:cNvPicPr>
            <a:picLocks noChangeAspect="1"/>
          </p:cNvPicPr>
          <p:nvPr/>
        </p:nvPicPr>
        <p:blipFill>
          <a:blip r:embed="rId8"/>
          <a:stretch>
            <a:fillRect/>
          </a:stretch>
        </p:blipFill>
        <p:spPr>
          <a:xfrm>
            <a:off x="2133600" y="1134191"/>
            <a:ext cx="7628571" cy="5723809"/>
          </a:xfrm>
          <a:prstGeom prst="rect">
            <a:avLst/>
          </a:prstGeom>
        </p:spPr>
      </p:pic>
      <p:pic>
        <p:nvPicPr>
          <p:cNvPr id="30" name="Picture 29" descr="Graphical user interface, text, application, email&#10;&#10;Description automatically generated">
            <a:extLst>
              <a:ext uri="{FF2B5EF4-FFF2-40B4-BE49-F238E27FC236}">
                <a16:creationId xmlns:a16="http://schemas.microsoft.com/office/drawing/2014/main" id="{A2AF1180-D7B7-B050-49A5-7A087EDD570D}"/>
              </a:ext>
            </a:extLst>
          </p:cNvPr>
          <p:cNvPicPr>
            <a:picLocks noChangeAspect="1"/>
          </p:cNvPicPr>
          <p:nvPr/>
        </p:nvPicPr>
        <p:blipFill>
          <a:blip r:embed="rId9"/>
          <a:stretch>
            <a:fillRect/>
          </a:stretch>
        </p:blipFill>
        <p:spPr>
          <a:xfrm>
            <a:off x="2133600" y="1134191"/>
            <a:ext cx="7628571" cy="5723809"/>
          </a:xfrm>
          <a:prstGeom prst="rect">
            <a:avLst/>
          </a:prstGeom>
        </p:spPr>
      </p:pic>
      <p:pic>
        <p:nvPicPr>
          <p:cNvPr id="32" name="Picture 31" descr="Graphical user interface, application&#10;&#10;Description automatically generated">
            <a:extLst>
              <a:ext uri="{FF2B5EF4-FFF2-40B4-BE49-F238E27FC236}">
                <a16:creationId xmlns:a16="http://schemas.microsoft.com/office/drawing/2014/main" id="{4634DCA1-F4C3-E1DE-CE97-56FDE2F6FEC9}"/>
              </a:ext>
            </a:extLst>
          </p:cNvPr>
          <p:cNvPicPr>
            <a:picLocks noChangeAspect="1"/>
          </p:cNvPicPr>
          <p:nvPr/>
        </p:nvPicPr>
        <p:blipFill>
          <a:blip r:embed="rId10"/>
          <a:stretch>
            <a:fillRect/>
          </a:stretch>
        </p:blipFill>
        <p:spPr>
          <a:xfrm>
            <a:off x="2133600" y="1134191"/>
            <a:ext cx="7628571" cy="5723809"/>
          </a:xfrm>
          <a:prstGeom prst="rect">
            <a:avLst/>
          </a:prstGeom>
        </p:spPr>
      </p:pic>
      <p:pic>
        <p:nvPicPr>
          <p:cNvPr id="34" name="Picture 33" descr="Graphical user interface, application&#10;&#10;Description automatically generated">
            <a:extLst>
              <a:ext uri="{FF2B5EF4-FFF2-40B4-BE49-F238E27FC236}">
                <a16:creationId xmlns:a16="http://schemas.microsoft.com/office/drawing/2014/main" id="{9F1443BB-AAE2-3323-F98D-8304B60C143B}"/>
              </a:ext>
            </a:extLst>
          </p:cNvPr>
          <p:cNvPicPr>
            <a:picLocks noChangeAspect="1"/>
          </p:cNvPicPr>
          <p:nvPr/>
        </p:nvPicPr>
        <p:blipFill>
          <a:blip r:embed="rId11"/>
          <a:stretch>
            <a:fillRect/>
          </a:stretch>
        </p:blipFill>
        <p:spPr>
          <a:xfrm>
            <a:off x="2133600" y="1134191"/>
            <a:ext cx="7628571" cy="5723809"/>
          </a:xfrm>
          <a:prstGeom prst="rect">
            <a:avLst/>
          </a:prstGeom>
        </p:spPr>
      </p:pic>
      <p:pic>
        <p:nvPicPr>
          <p:cNvPr id="36" name="Picture 35" descr="Graphical user interface, text, application, email&#10;&#10;Description automatically generated">
            <a:extLst>
              <a:ext uri="{FF2B5EF4-FFF2-40B4-BE49-F238E27FC236}">
                <a16:creationId xmlns:a16="http://schemas.microsoft.com/office/drawing/2014/main" id="{ADA19912-43C9-FB9D-B649-924D25447C36}"/>
              </a:ext>
            </a:extLst>
          </p:cNvPr>
          <p:cNvPicPr>
            <a:picLocks noChangeAspect="1"/>
          </p:cNvPicPr>
          <p:nvPr/>
        </p:nvPicPr>
        <p:blipFill>
          <a:blip r:embed="rId12"/>
          <a:stretch>
            <a:fillRect/>
          </a:stretch>
        </p:blipFill>
        <p:spPr>
          <a:xfrm>
            <a:off x="2133600" y="1134191"/>
            <a:ext cx="7628571" cy="5723809"/>
          </a:xfrm>
          <a:prstGeom prst="rect">
            <a:avLst/>
          </a:prstGeom>
        </p:spPr>
      </p:pic>
      <p:pic>
        <p:nvPicPr>
          <p:cNvPr id="38" name="Picture 37" descr="Graphical user interface, text&#10;&#10;Description automatically generated">
            <a:extLst>
              <a:ext uri="{FF2B5EF4-FFF2-40B4-BE49-F238E27FC236}">
                <a16:creationId xmlns:a16="http://schemas.microsoft.com/office/drawing/2014/main" id="{1C5E48B3-596B-FA28-16C7-31280CC70163}"/>
              </a:ext>
            </a:extLst>
          </p:cNvPr>
          <p:cNvPicPr>
            <a:picLocks noChangeAspect="1"/>
          </p:cNvPicPr>
          <p:nvPr/>
        </p:nvPicPr>
        <p:blipFill>
          <a:blip r:embed="rId13"/>
          <a:stretch>
            <a:fillRect/>
          </a:stretch>
        </p:blipFill>
        <p:spPr>
          <a:xfrm>
            <a:off x="2133600" y="1134191"/>
            <a:ext cx="7628571" cy="5723809"/>
          </a:xfrm>
          <a:prstGeom prst="rect">
            <a:avLst/>
          </a:prstGeom>
        </p:spPr>
      </p:pic>
      <p:pic>
        <p:nvPicPr>
          <p:cNvPr id="40" name="Picture 39" descr="Graphical user interface, text, application&#10;&#10;Description automatically generated">
            <a:extLst>
              <a:ext uri="{FF2B5EF4-FFF2-40B4-BE49-F238E27FC236}">
                <a16:creationId xmlns:a16="http://schemas.microsoft.com/office/drawing/2014/main" id="{069CAD4A-8249-466D-8DC0-FB87B7A524C3}"/>
              </a:ext>
            </a:extLst>
          </p:cNvPr>
          <p:cNvPicPr>
            <a:picLocks noChangeAspect="1"/>
          </p:cNvPicPr>
          <p:nvPr/>
        </p:nvPicPr>
        <p:blipFill>
          <a:blip r:embed="rId14"/>
          <a:stretch>
            <a:fillRect/>
          </a:stretch>
        </p:blipFill>
        <p:spPr>
          <a:xfrm>
            <a:off x="2133600" y="1134191"/>
            <a:ext cx="7628571" cy="5723809"/>
          </a:xfrm>
          <a:prstGeom prst="rect">
            <a:avLst/>
          </a:prstGeom>
        </p:spPr>
      </p:pic>
      <p:pic>
        <p:nvPicPr>
          <p:cNvPr id="42" name="Picture 41" descr="Graphical user interface, text&#10;&#10;Description automatically generated">
            <a:extLst>
              <a:ext uri="{FF2B5EF4-FFF2-40B4-BE49-F238E27FC236}">
                <a16:creationId xmlns:a16="http://schemas.microsoft.com/office/drawing/2014/main" id="{199A97C3-2C3F-8F76-8EC2-B0601CFEF076}"/>
              </a:ext>
            </a:extLst>
          </p:cNvPr>
          <p:cNvPicPr>
            <a:picLocks noChangeAspect="1"/>
          </p:cNvPicPr>
          <p:nvPr/>
        </p:nvPicPr>
        <p:blipFill>
          <a:blip r:embed="rId15"/>
          <a:stretch>
            <a:fillRect/>
          </a:stretch>
        </p:blipFill>
        <p:spPr>
          <a:xfrm>
            <a:off x="2133600" y="1134191"/>
            <a:ext cx="7628571" cy="5723809"/>
          </a:xfrm>
          <a:prstGeom prst="rect">
            <a:avLst/>
          </a:prstGeom>
        </p:spPr>
      </p:pic>
      <p:pic>
        <p:nvPicPr>
          <p:cNvPr id="44" name="Picture 43" descr="Graphical user interface, text, application&#10;&#10;Description automatically generated">
            <a:extLst>
              <a:ext uri="{FF2B5EF4-FFF2-40B4-BE49-F238E27FC236}">
                <a16:creationId xmlns:a16="http://schemas.microsoft.com/office/drawing/2014/main" id="{6FAD8256-5BB2-55B4-F935-377303F159F8}"/>
              </a:ext>
            </a:extLst>
          </p:cNvPr>
          <p:cNvPicPr>
            <a:picLocks noChangeAspect="1"/>
          </p:cNvPicPr>
          <p:nvPr/>
        </p:nvPicPr>
        <p:blipFill>
          <a:blip r:embed="rId16"/>
          <a:stretch>
            <a:fillRect/>
          </a:stretch>
        </p:blipFill>
        <p:spPr>
          <a:xfrm>
            <a:off x="2133600" y="1134191"/>
            <a:ext cx="7628571" cy="5723809"/>
          </a:xfrm>
          <a:prstGeom prst="rect">
            <a:avLst/>
          </a:prstGeom>
        </p:spPr>
      </p:pic>
      <p:pic>
        <p:nvPicPr>
          <p:cNvPr id="46" name="Picture 45" descr="Graphical user interface&#10;&#10;Description automatically generated">
            <a:extLst>
              <a:ext uri="{FF2B5EF4-FFF2-40B4-BE49-F238E27FC236}">
                <a16:creationId xmlns:a16="http://schemas.microsoft.com/office/drawing/2014/main" id="{2F2A2927-32ED-B361-2951-8B59C3798CB3}"/>
              </a:ext>
            </a:extLst>
          </p:cNvPr>
          <p:cNvPicPr>
            <a:picLocks noChangeAspect="1"/>
          </p:cNvPicPr>
          <p:nvPr/>
        </p:nvPicPr>
        <p:blipFill>
          <a:blip r:embed="rId17"/>
          <a:stretch>
            <a:fillRect/>
          </a:stretch>
        </p:blipFill>
        <p:spPr>
          <a:xfrm>
            <a:off x="2133600" y="1134191"/>
            <a:ext cx="7628571" cy="5723809"/>
          </a:xfrm>
          <a:prstGeom prst="rect">
            <a:avLst/>
          </a:prstGeom>
        </p:spPr>
      </p:pic>
      <p:pic>
        <p:nvPicPr>
          <p:cNvPr id="52" name="Picture 51" descr="Graphical user interface, text&#10;&#10;Description automatically generated">
            <a:extLst>
              <a:ext uri="{FF2B5EF4-FFF2-40B4-BE49-F238E27FC236}">
                <a16:creationId xmlns:a16="http://schemas.microsoft.com/office/drawing/2014/main" id="{6A156F6C-7D00-6BC8-25BC-984F79B6F193}"/>
              </a:ext>
            </a:extLst>
          </p:cNvPr>
          <p:cNvPicPr>
            <a:picLocks noChangeAspect="1"/>
          </p:cNvPicPr>
          <p:nvPr/>
        </p:nvPicPr>
        <p:blipFill>
          <a:blip r:embed="rId18"/>
          <a:stretch>
            <a:fillRect/>
          </a:stretch>
        </p:blipFill>
        <p:spPr>
          <a:xfrm>
            <a:off x="2133600" y="1134191"/>
            <a:ext cx="7628571" cy="5723809"/>
          </a:xfrm>
          <a:prstGeom prst="rect">
            <a:avLst/>
          </a:prstGeom>
        </p:spPr>
      </p:pic>
      <p:pic>
        <p:nvPicPr>
          <p:cNvPr id="54" name="Picture 53" descr="Graphical user interface, text, application&#10;&#10;Description automatically generated">
            <a:extLst>
              <a:ext uri="{FF2B5EF4-FFF2-40B4-BE49-F238E27FC236}">
                <a16:creationId xmlns:a16="http://schemas.microsoft.com/office/drawing/2014/main" id="{9AF558D3-D2C4-A0EA-8214-CE74D3440990}"/>
              </a:ext>
            </a:extLst>
          </p:cNvPr>
          <p:cNvPicPr>
            <a:picLocks noChangeAspect="1"/>
          </p:cNvPicPr>
          <p:nvPr/>
        </p:nvPicPr>
        <p:blipFill>
          <a:blip r:embed="rId19"/>
          <a:stretch>
            <a:fillRect/>
          </a:stretch>
        </p:blipFill>
        <p:spPr>
          <a:xfrm>
            <a:off x="2133600" y="1134191"/>
            <a:ext cx="7628571" cy="5723809"/>
          </a:xfrm>
          <a:prstGeom prst="rect">
            <a:avLst/>
          </a:prstGeom>
        </p:spPr>
      </p:pic>
      <p:pic>
        <p:nvPicPr>
          <p:cNvPr id="56" name="Picture 55" descr="Graphical user interface&#10;&#10;Description automatically generated">
            <a:extLst>
              <a:ext uri="{FF2B5EF4-FFF2-40B4-BE49-F238E27FC236}">
                <a16:creationId xmlns:a16="http://schemas.microsoft.com/office/drawing/2014/main" id="{C5DBE7F1-CEE7-2BF8-77DC-4E569376FBB0}"/>
              </a:ext>
            </a:extLst>
          </p:cNvPr>
          <p:cNvPicPr>
            <a:picLocks noChangeAspect="1"/>
          </p:cNvPicPr>
          <p:nvPr/>
        </p:nvPicPr>
        <p:blipFill>
          <a:blip r:embed="rId20"/>
          <a:stretch>
            <a:fillRect/>
          </a:stretch>
        </p:blipFill>
        <p:spPr>
          <a:xfrm>
            <a:off x="2133600" y="1134191"/>
            <a:ext cx="7628571" cy="5723809"/>
          </a:xfrm>
          <a:prstGeom prst="rect">
            <a:avLst/>
          </a:prstGeom>
        </p:spPr>
      </p:pic>
      <p:pic>
        <p:nvPicPr>
          <p:cNvPr id="58" name="Picture 57" descr="Graphical user interface, text, application&#10;&#10;Description automatically generated">
            <a:extLst>
              <a:ext uri="{FF2B5EF4-FFF2-40B4-BE49-F238E27FC236}">
                <a16:creationId xmlns:a16="http://schemas.microsoft.com/office/drawing/2014/main" id="{66806795-0C83-9E29-E181-082D7A312BD8}"/>
              </a:ext>
            </a:extLst>
          </p:cNvPr>
          <p:cNvPicPr>
            <a:picLocks noChangeAspect="1"/>
          </p:cNvPicPr>
          <p:nvPr/>
        </p:nvPicPr>
        <p:blipFill>
          <a:blip r:embed="rId21"/>
          <a:stretch>
            <a:fillRect/>
          </a:stretch>
        </p:blipFill>
        <p:spPr>
          <a:xfrm>
            <a:off x="2133600" y="1134191"/>
            <a:ext cx="7628571" cy="5723809"/>
          </a:xfrm>
          <a:prstGeom prst="rect">
            <a:avLst/>
          </a:prstGeom>
        </p:spPr>
      </p:pic>
      <p:pic>
        <p:nvPicPr>
          <p:cNvPr id="64" name="Picture 63">
            <a:extLst>
              <a:ext uri="{FF2B5EF4-FFF2-40B4-BE49-F238E27FC236}">
                <a16:creationId xmlns:a16="http://schemas.microsoft.com/office/drawing/2014/main" id="{4FEB8095-4976-2491-715B-B8708E6A691E}"/>
              </a:ext>
            </a:extLst>
          </p:cNvPr>
          <p:cNvPicPr>
            <a:picLocks noChangeAspect="1"/>
          </p:cNvPicPr>
          <p:nvPr/>
        </p:nvPicPr>
        <p:blipFill>
          <a:blip r:embed="rId22"/>
          <a:stretch>
            <a:fillRect/>
          </a:stretch>
        </p:blipFill>
        <p:spPr>
          <a:xfrm>
            <a:off x="2133600" y="1134191"/>
            <a:ext cx="7628571" cy="5723809"/>
          </a:xfrm>
          <a:prstGeom prst="rect">
            <a:avLst/>
          </a:prstGeom>
        </p:spPr>
      </p:pic>
      <p:pic>
        <p:nvPicPr>
          <p:cNvPr id="66" name="Picture 65" descr="Graphical user interface, text, application&#10;&#10;Description automatically generated">
            <a:extLst>
              <a:ext uri="{FF2B5EF4-FFF2-40B4-BE49-F238E27FC236}">
                <a16:creationId xmlns:a16="http://schemas.microsoft.com/office/drawing/2014/main" id="{12F5EFE5-2A02-1E68-C488-35E7D6736BD5}"/>
              </a:ext>
            </a:extLst>
          </p:cNvPr>
          <p:cNvPicPr>
            <a:picLocks noChangeAspect="1"/>
          </p:cNvPicPr>
          <p:nvPr/>
        </p:nvPicPr>
        <p:blipFill>
          <a:blip r:embed="rId23"/>
          <a:stretch>
            <a:fillRect/>
          </a:stretch>
        </p:blipFill>
        <p:spPr>
          <a:xfrm>
            <a:off x="2133600" y="1134191"/>
            <a:ext cx="7628571" cy="5723809"/>
          </a:xfrm>
          <a:prstGeom prst="rect">
            <a:avLst/>
          </a:prstGeom>
        </p:spPr>
      </p:pic>
      <p:pic>
        <p:nvPicPr>
          <p:cNvPr id="70" name="Picture 69">
            <a:extLst>
              <a:ext uri="{FF2B5EF4-FFF2-40B4-BE49-F238E27FC236}">
                <a16:creationId xmlns:a16="http://schemas.microsoft.com/office/drawing/2014/main" id="{8E775F89-A064-5D8A-DCC4-84C240E18419}"/>
              </a:ext>
            </a:extLst>
          </p:cNvPr>
          <p:cNvPicPr>
            <a:picLocks noChangeAspect="1"/>
          </p:cNvPicPr>
          <p:nvPr/>
        </p:nvPicPr>
        <p:blipFill>
          <a:blip r:embed="rId24"/>
          <a:stretch>
            <a:fillRect/>
          </a:stretch>
        </p:blipFill>
        <p:spPr>
          <a:xfrm>
            <a:off x="2185508" y="1138952"/>
            <a:ext cx="7628571" cy="5723809"/>
          </a:xfrm>
          <a:prstGeom prst="rect">
            <a:avLst/>
          </a:prstGeom>
        </p:spPr>
      </p:pic>
      <p:sp>
        <p:nvSpPr>
          <p:cNvPr id="4" name="Title 3">
            <a:extLst>
              <a:ext uri="{FF2B5EF4-FFF2-40B4-BE49-F238E27FC236}">
                <a16:creationId xmlns:a16="http://schemas.microsoft.com/office/drawing/2014/main" id="{4EAB3A7A-C84C-4F7A-BBED-EECF45CD7E13}"/>
              </a:ext>
            </a:extLst>
          </p:cNvPr>
          <p:cNvSpPr>
            <a:spLocks noGrp="1"/>
          </p:cNvSpPr>
          <p:nvPr>
            <p:ph type="title"/>
          </p:nvPr>
        </p:nvSpPr>
        <p:spPr/>
        <p:txBody>
          <a:bodyPr/>
          <a:lstStyle/>
          <a:p>
            <a:r>
              <a:rPr lang="en-US" dirty="0"/>
              <a:t>Follow Debian Installer</a:t>
            </a:r>
          </a:p>
        </p:txBody>
      </p:sp>
    </p:spTree>
    <p:extLst>
      <p:ext uri="{BB962C8B-B14F-4D97-AF65-F5344CB8AC3E}">
        <p14:creationId xmlns:p14="http://schemas.microsoft.com/office/powerpoint/2010/main" val="3441084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0"/>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2"/>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44"/>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46"/>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52"/>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54"/>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56"/>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58"/>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64"/>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66"/>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7481D945-6B49-4732-8D0C-4063214ED17F}"/>
              </a:ext>
            </a:extLst>
          </p:cNvPr>
          <p:cNvSpPr>
            <a:spLocks noGrp="1"/>
          </p:cNvSpPr>
          <p:nvPr>
            <p:ph type="pic" sz="quarter" idx="14"/>
          </p:nvPr>
        </p:nvSpPr>
        <p:spPr/>
        <p:txBody>
          <a:bodyPr/>
          <a:lstStyle/>
          <a:p>
            <a:endParaRPr lang="en-US"/>
          </a:p>
        </p:txBody>
      </p:sp>
      <p:sp>
        <p:nvSpPr>
          <p:cNvPr id="3" name="Text Placeholder 2">
            <a:extLst>
              <a:ext uri="{FF2B5EF4-FFF2-40B4-BE49-F238E27FC236}">
                <a16:creationId xmlns:a16="http://schemas.microsoft.com/office/drawing/2014/main" id="{80495DB6-E6B0-C761-5E0E-DF3B37D97054}"/>
              </a:ext>
            </a:extLst>
          </p:cNvPr>
          <p:cNvSpPr>
            <a:spLocks noGrp="1"/>
          </p:cNvSpPr>
          <p:nvPr>
            <p:ph type="body" sz="quarter" idx="15"/>
          </p:nvPr>
        </p:nvSpPr>
        <p:spPr/>
        <p:txBody>
          <a:bodyPr/>
          <a:lstStyle/>
          <a:p>
            <a:r>
              <a:rPr lang="en-US" dirty="0"/>
              <a:t>Once the installation process is finished, call the script again without the –install argument:</a:t>
            </a:r>
          </a:p>
          <a:p>
            <a:pPr marL="360362" lvl="1" indent="0">
              <a:buNone/>
            </a:pPr>
            <a:r>
              <a:rPr lang="en-US" dirty="0"/>
              <a:t>	</a:t>
            </a:r>
            <a:r>
              <a:rPr lang="en-US" sz="1400" dirty="0" err="1">
                <a:latin typeface="Cambria" panose="02040503050406030204" pitchFamily="18" charset="0"/>
                <a:ea typeface="Cambria" panose="02040503050406030204" pitchFamily="18" charset="0"/>
              </a:rPr>
              <a:t>doas</a:t>
            </a:r>
            <a:r>
              <a:rPr lang="en-US" sz="1400" spc="300" dirty="0">
                <a:latin typeface="Cambria" panose="02040503050406030204" pitchFamily="18" charset="0"/>
                <a:ea typeface="Cambria" panose="02040503050406030204" pitchFamily="18" charset="0"/>
              </a:rPr>
              <a:t> </a:t>
            </a:r>
            <a:r>
              <a:rPr lang="en-US" sz="1400" dirty="0" err="1">
                <a:highlight>
                  <a:srgbClr val="FF9900"/>
                </a:highlight>
                <a:latin typeface="Cambria" panose="02040503050406030204" pitchFamily="18" charset="0"/>
                <a:ea typeface="Cambria" panose="02040503050406030204" pitchFamily="18" charset="0"/>
              </a:rPr>
              <a:t>sh</a:t>
            </a:r>
            <a:r>
              <a:rPr lang="en-US" sz="1400" spc="300" dirty="0">
                <a:latin typeface="Cambria" panose="02040503050406030204" pitchFamily="18" charset="0"/>
                <a:ea typeface="Cambria" panose="02040503050406030204" pitchFamily="18" charset="0"/>
              </a:rPr>
              <a:t> </a:t>
            </a:r>
            <a:r>
              <a:rPr lang="en-US" sz="1400" dirty="0">
                <a:highlight>
                  <a:srgbClr val="9DAFCC"/>
                </a:highlight>
                <a:latin typeface="Cambria" panose="02040503050406030204" pitchFamily="18" charset="0"/>
                <a:ea typeface="Cambria" panose="02040503050406030204" pitchFamily="18" charset="0"/>
              </a:rPr>
              <a:t>debian-vm.sh</a:t>
            </a:r>
            <a:r>
              <a:rPr lang="en-US" sz="1400" spc="300" dirty="0">
                <a:latin typeface="Cambria" panose="02040503050406030204" pitchFamily="18" charset="0"/>
                <a:ea typeface="Cambria" panose="02040503050406030204" pitchFamily="18" charset="0"/>
              </a:rPr>
              <a:t> </a:t>
            </a:r>
            <a:r>
              <a:rPr lang="en-US" sz="1400" dirty="0">
                <a:highlight>
                  <a:srgbClr val="9DAFCC"/>
                </a:highlight>
                <a:latin typeface="Cambria" panose="02040503050406030204" pitchFamily="18" charset="0"/>
                <a:ea typeface="Cambria" panose="02040503050406030204" pitchFamily="18" charset="0"/>
              </a:rPr>
              <a:t>run</a:t>
            </a:r>
          </a:p>
          <a:p>
            <a:r>
              <a:rPr lang="en-US" dirty="0"/>
              <a:t>Then Connect via Ultra VNC again.</a:t>
            </a:r>
          </a:p>
        </p:txBody>
      </p:sp>
      <p:sp>
        <p:nvSpPr>
          <p:cNvPr id="4" name="Title 3">
            <a:extLst>
              <a:ext uri="{FF2B5EF4-FFF2-40B4-BE49-F238E27FC236}">
                <a16:creationId xmlns:a16="http://schemas.microsoft.com/office/drawing/2014/main" id="{AC128136-0355-D928-D467-96EBDC23FC59}"/>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31906298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D77CEB97-5637-490A-8CA0-2C980C57A9B6}"/>
              </a:ext>
            </a:extLst>
          </p:cNvPr>
          <p:cNvSpPr>
            <a:spLocks noGrp="1"/>
          </p:cNvSpPr>
          <p:nvPr>
            <p:ph type="body" sz="quarter" idx="15"/>
          </p:nvPr>
        </p:nvSpPr>
        <p:spPr/>
        <p:txBody>
          <a:bodyPr/>
          <a:lstStyle/>
          <a:p>
            <a:r>
              <a:rPr lang="en-US" dirty="0"/>
              <a:t>Setting up Tc/BSD for the VM</a:t>
            </a:r>
          </a:p>
          <a:p>
            <a:r>
              <a:rPr lang="en-US" dirty="0"/>
              <a:t>Installing the Linux guest</a:t>
            </a:r>
          </a:p>
          <a:p>
            <a:r>
              <a:rPr lang="en-US" b="1" dirty="0"/>
              <a:t>Installing Docker and other necessary programs</a:t>
            </a:r>
          </a:p>
          <a:p>
            <a:r>
              <a:rPr lang="en-US" dirty="0"/>
              <a:t>Building a Docker container image from a C# application</a:t>
            </a:r>
          </a:p>
          <a:p>
            <a:r>
              <a:rPr lang="en-US" dirty="0"/>
              <a:t>Final Set up and running the container</a:t>
            </a:r>
          </a:p>
        </p:txBody>
      </p:sp>
      <p:sp>
        <p:nvSpPr>
          <p:cNvPr id="4" name="Title 3">
            <a:extLst>
              <a:ext uri="{FF2B5EF4-FFF2-40B4-BE49-F238E27FC236}">
                <a16:creationId xmlns:a16="http://schemas.microsoft.com/office/drawing/2014/main" id="{35D5A1FC-132C-4E3B-9D10-B78664F30AD2}"/>
              </a:ext>
            </a:extLst>
          </p:cNvPr>
          <p:cNvSpPr>
            <a:spLocks noGrp="1"/>
          </p:cNvSpPr>
          <p:nvPr>
            <p:ph type="title"/>
          </p:nvPr>
        </p:nvSpPr>
        <p:spPr/>
        <p:txBody>
          <a:bodyPr/>
          <a:lstStyle/>
          <a:p>
            <a:r>
              <a:rPr lang="en-US" dirty="0"/>
              <a:t>Steps</a:t>
            </a:r>
          </a:p>
        </p:txBody>
      </p:sp>
    </p:spTree>
    <p:extLst>
      <p:ext uri="{BB962C8B-B14F-4D97-AF65-F5344CB8AC3E}">
        <p14:creationId xmlns:p14="http://schemas.microsoft.com/office/powerpoint/2010/main" val="2765307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AutoShape 28">
            <a:extLst>
              <a:ext uri="{FF2B5EF4-FFF2-40B4-BE49-F238E27FC236}">
                <a16:creationId xmlns:a16="http://schemas.microsoft.com/office/drawing/2014/main" id="{C0661D6F-C904-4745-B40F-A9C98D0E562F}"/>
              </a:ext>
            </a:extLst>
          </p:cNvPr>
          <p:cNvSpPr>
            <a:spLocks noChangeArrowheads="1"/>
          </p:cNvSpPr>
          <p:nvPr/>
        </p:nvSpPr>
        <p:spPr bwMode="auto">
          <a:xfrm>
            <a:off x="6400799" y="4923652"/>
            <a:ext cx="5663551" cy="1323254"/>
          </a:xfrm>
          <a:prstGeom prst="roundRect">
            <a:avLst>
              <a:gd name="adj" fmla="val 0"/>
            </a:avLst>
          </a:prstGeom>
          <a:solidFill>
            <a:srgbClr val="ECEFF0">
              <a:alpha val="80999"/>
            </a:srgbClr>
          </a:solidFill>
        </p:spPr>
        <p:txBody>
          <a:bodyPr wrap="square" lIns="0" tIns="0" rIns="0" bIns="0" rtlCol="0"/>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endParaRPr lang="de-DE" altLang="de-DE"/>
          </a:p>
        </p:txBody>
      </p:sp>
      <p:sp>
        <p:nvSpPr>
          <p:cNvPr id="50" name="AutoShape 25">
            <a:extLst>
              <a:ext uri="{FF2B5EF4-FFF2-40B4-BE49-F238E27FC236}">
                <a16:creationId xmlns:a16="http://schemas.microsoft.com/office/drawing/2014/main" id="{6CB0A9F5-E6FC-4797-9403-B7D3CCC83EB4}"/>
              </a:ext>
            </a:extLst>
          </p:cNvPr>
          <p:cNvSpPr>
            <a:spLocks noChangeArrowheads="1"/>
          </p:cNvSpPr>
          <p:nvPr/>
        </p:nvSpPr>
        <p:spPr bwMode="auto">
          <a:xfrm>
            <a:off x="8601915" y="5663730"/>
            <a:ext cx="2087604" cy="418254"/>
          </a:xfrm>
          <a:prstGeom prst="roundRect">
            <a:avLst>
              <a:gd name="adj" fmla="val 0"/>
            </a:avLst>
          </a:prstGeom>
          <a:solidFill>
            <a:srgbClr val="4A90B4"/>
          </a:solidFill>
          <a:ln>
            <a:noFill/>
          </a:ln>
        </p:spPr>
        <p:txBody>
          <a:bodyPr wrap="none" anchor="ct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de-DE" altLang="de-DE" sz="2400">
              <a:ea typeface="ヒラギノ角ゴ Pro W3" pitchFamily="1" charset="-128"/>
            </a:endParaRPr>
          </a:p>
        </p:txBody>
      </p:sp>
      <p:sp>
        <p:nvSpPr>
          <p:cNvPr id="51" name="AutoShape 25">
            <a:extLst>
              <a:ext uri="{FF2B5EF4-FFF2-40B4-BE49-F238E27FC236}">
                <a16:creationId xmlns:a16="http://schemas.microsoft.com/office/drawing/2014/main" id="{F6DE5054-8416-4D3A-BF31-2BD290BEEDCF}"/>
              </a:ext>
            </a:extLst>
          </p:cNvPr>
          <p:cNvSpPr>
            <a:spLocks noChangeArrowheads="1"/>
          </p:cNvSpPr>
          <p:nvPr/>
        </p:nvSpPr>
        <p:spPr bwMode="auto">
          <a:xfrm rot="16200000">
            <a:off x="7766968" y="5531140"/>
            <a:ext cx="432000" cy="74544"/>
          </a:xfrm>
          <a:prstGeom prst="roundRect">
            <a:avLst>
              <a:gd name="adj" fmla="val 0"/>
            </a:avLst>
          </a:prstGeom>
          <a:solidFill>
            <a:srgbClr val="4A90B4"/>
          </a:solidFill>
          <a:ln>
            <a:noFill/>
          </a:ln>
        </p:spPr>
        <p:txBody>
          <a:bodyPr wrap="none" anchor="ct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de-DE" altLang="de-DE" sz="2400">
              <a:ea typeface="ヒラギノ角ゴ Pro W3" pitchFamily="1" charset="-128"/>
            </a:endParaRPr>
          </a:p>
        </p:txBody>
      </p:sp>
      <p:grpSp>
        <p:nvGrpSpPr>
          <p:cNvPr id="52" name="Gruppieren 161">
            <a:extLst>
              <a:ext uri="{FF2B5EF4-FFF2-40B4-BE49-F238E27FC236}">
                <a16:creationId xmlns:a16="http://schemas.microsoft.com/office/drawing/2014/main" id="{C6452CE8-7F5A-4A97-A794-00CED3452BAD}"/>
              </a:ext>
            </a:extLst>
          </p:cNvPr>
          <p:cNvGrpSpPr/>
          <p:nvPr/>
        </p:nvGrpSpPr>
        <p:grpSpPr>
          <a:xfrm>
            <a:off x="9011368" y="5767597"/>
            <a:ext cx="494166" cy="215444"/>
            <a:chOff x="8830005" y="6429207"/>
            <a:chExt cx="494166" cy="215444"/>
          </a:xfrm>
        </p:grpSpPr>
        <p:sp>
          <p:nvSpPr>
            <p:cNvPr id="53" name="AutoShape 25">
              <a:extLst>
                <a:ext uri="{FF2B5EF4-FFF2-40B4-BE49-F238E27FC236}">
                  <a16:creationId xmlns:a16="http://schemas.microsoft.com/office/drawing/2014/main" id="{B4AA5A64-896E-4629-9BCF-BD649E7C519D}"/>
                </a:ext>
              </a:extLst>
            </p:cNvPr>
            <p:cNvSpPr>
              <a:spLocks noChangeArrowheads="1"/>
            </p:cNvSpPr>
            <p:nvPr/>
          </p:nvSpPr>
          <p:spPr bwMode="auto">
            <a:xfrm>
              <a:off x="8835218" y="6429207"/>
              <a:ext cx="478362" cy="215444"/>
            </a:xfrm>
            <a:prstGeom prst="roundRect">
              <a:avLst>
                <a:gd name="adj" fmla="val 0"/>
              </a:avLst>
            </a:prstGeom>
            <a:solidFill>
              <a:schemeClr val="accent2">
                <a:lumMod val="60000"/>
                <a:lumOff val="40000"/>
              </a:schemeClr>
            </a:solidFill>
            <a:ln>
              <a:noFill/>
            </a:ln>
          </p:spPr>
          <p:txBody>
            <a:bodyPr wrap="none" anchor="ct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de-DE" altLang="de-DE" sz="2400">
                <a:solidFill>
                  <a:sysClr val="windowText" lastClr="000000"/>
                </a:solidFill>
                <a:ea typeface="ヒラギノ角ゴ Pro W3" pitchFamily="1" charset="-128"/>
              </a:endParaRPr>
            </a:p>
          </p:txBody>
        </p:sp>
        <p:sp>
          <p:nvSpPr>
            <p:cNvPr id="54" name="Textfeld 81">
              <a:extLst>
                <a:ext uri="{FF2B5EF4-FFF2-40B4-BE49-F238E27FC236}">
                  <a16:creationId xmlns:a16="http://schemas.microsoft.com/office/drawing/2014/main" id="{02D27D0A-33B5-44BF-8A35-334FD4BFF507}"/>
                </a:ext>
              </a:extLst>
            </p:cNvPr>
            <p:cNvSpPr txBox="1">
              <a:spLocks noChangeArrowheads="1"/>
            </p:cNvSpPr>
            <p:nvPr/>
          </p:nvSpPr>
          <p:spPr bwMode="auto">
            <a:xfrm>
              <a:off x="8830005" y="6429207"/>
              <a:ext cx="494166"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a:spcBef>
                  <a:spcPct val="0"/>
                </a:spcBef>
                <a:buNone/>
              </a:pPr>
              <a:r>
                <a:rPr lang="de-DE" altLang="de-DE" sz="800" dirty="0">
                  <a:solidFill>
                    <a:sysClr val="windowText" lastClr="000000"/>
                  </a:solidFill>
                </a:rPr>
                <a:t>Core 1</a:t>
              </a:r>
            </a:p>
          </p:txBody>
        </p:sp>
      </p:grpSp>
      <p:sp>
        <p:nvSpPr>
          <p:cNvPr id="55" name="AutoShape 25">
            <a:extLst>
              <a:ext uri="{FF2B5EF4-FFF2-40B4-BE49-F238E27FC236}">
                <a16:creationId xmlns:a16="http://schemas.microsoft.com/office/drawing/2014/main" id="{47BA097D-A411-49E9-8C79-4CB4EDE209B2}"/>
              </a:ext>
            </a:extLst>
          </p:cNvPr>
          <p:cNvSpPr>
            <a:spLocks noChangeArrowheads="1"/>
          </p:cNvSpPr>
          <p:nvPr/>
        </p:nvSpPr>
        <p:spPr bwMode="auto">
          <a:xfrm>
            <a:off x="6864355" y="5552970"/>
            <a:ext cx="4572000" cy="75600"/>
          </a:xfrm>
          <a:prstGeom prst="roundRect">
            <a:avLst>
              <a:gd name="adj" fmla="val 0"/>
            </a:avLst>
          </a:prstGeom>
          <a:solidFill>
            <a:srgbClr val="4A90B4"/>
          </a:solidFill>
          <a:ln>
            <a:noFill/>
          </a:ln>
        </p:spPr>
        <p:txBody>
          <a:bodyPr wrap="none" anchor="ct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de-DE" altLang="de-DE" sz="2400">
              <a:ea typeface="ヒラギノ角ゴ Pro W3" pitchFamily="1" charset="-128"/>
            </a:endParaRPr>
          </a:p>
        </p:txBody>
      </p:sp>
      <p:sp>
        <p:nvSpPr>
          <p:cNvPr id="56" name="AutoShape 25">
            <a:extLst>
              <a:ext uri="{FF2B5EF4-FFF2-40B4-BE49-F238E27FC236}">
                <a16:creationId xmlns:a16="http://schemas.microsoft.com/office/drawing/2014/main" id="{AC311CF7-5152-45F3-8AC0-AEB3339ED696}"/>
              </a:ext>
            </a:extLst>
          </p:cNvPr>
          <p:cNvSpPr>
            <a:spLocks noChangeArrowheads="1"/>
          </p:cNvSpPr>
          <p:nvPr/>
        </p:nvSpPr>
        <p:spPr bwMode="auto">
          <a:xfrm rot="16200000">
            <a:off x="10289639" y="5407342"/>
            <a:ext cx="360000" cy="74544"/>
          </a:xfrm>
          <a:prstGeom prst="roundRect">
            <a:avLst>
              <a:gd name="adj" fmla="val 0"/>
            </a:avLst>
          </a:prstGeom>
          <a:solidFill>
            <a:srgbClr val="4A90B4"/>
          </a:solidFill>
          <a:ln>
            <a:noFill/>
          </a:ln>
        </p:spPr>
        <p:txBody>
          <a:bodyPr wrap="none" anchor="ct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de-DE" altLang="de-DE" sz="2400">
              <a:ea typeface="ヒラギノ角ゴ Pro W3" pitchFamily="1" charset="-128"/>
            </a:endParaRPr>
          </a:p>
        </p:txBody>
      </p:sp>
      <p:sp>
        <p:nvSpPr>
          <p:cNvPr id="57" name="AutoShape 25">
            <a:extLst>
              <a:ext uri="{FF2B5EF4-FFF2-40B4-BE49-F238E27FC236}">
                <a16:creationId xmlns:a16="http://schemas.microsoft.com/office/drawing/2014/main" id="{F5010108-A2EA-4C55-A4AD-24F074E644C7}"/>
              </a:ext>
            </a:extLst>
          </p:cNvPr>
          <p:cNvSpPr>
            <a:spLocks noChangeArrowheads="1"/>
          </p:cNvSpPr>
          <p:nvPr/>
        </p:nvSpPr>
        <p:spPr bwMode="auto">
          <a:xfrm rot="16200000">
            <a:off x="9617388" y="5613490"/>
            <a:ext cx="180000" cy="74544"/>
          </a:xfrm>
          <a:prstGeom prst="roundRect">
            <a:avLst>
              <a:gd name="adj" fmla="val 0"/>
            </a:avLst>
          </a:prstGeom>
          <a:solidFill>
            <a:srgbClr val="4A90B4"/>
          </a:solidFill>
          <a:ln>
            <a:noFill/>
          </a:ln>
        </p:spPr>
        <p:txBody>
          <a:bodyPr wrap="none" anchor="ct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de-DE" altLang="de-DE" sz="2400">
              <a:ea typeface="ヒラギノ角ゴ Pro W3" pitchFamily="1" charset="-128"/>
            </a:endParaRPr>
          </a:p>
        </p:txBody>
      </p:sp>
      <p:sp>
        <p:nvSpPr>
          <p:cNvPr id="58" name="AutoShape 25">
            <a:extLst>
              <a:ext uri="{FF2B5EF4-FFF2-40B4-BE49-F238E27FC236}">
                <a16:creationId xmlns:a16="http://schemas.microsoft.com/office/drawing/2014/main" id="{B8A50CBA-A6E6-4754-A89C-09B3C65D31CF}"/>
              </a:ext>
            </a:extLst>
          </p:cNvPr>
          <p:cNvSpPr>
            <a:spLocks noChangeArrowheads="1"/>
          </p:cNvSpPr>
          <p:nvPr/>
        </p:nvSpPr>
        <p:spPr bwMode="auto">
          <a:xfrm rot="16200000">
            <a:off x="8668046" y="5447309"/>
            <a:ext cx="180000" cy="74544"/>
          </a:xfrm>
          <a:prstGeom prst="roundRect">
            <a:avLst>
              <a:gd name="adj" fmla="val 0"/>
            </a:avLst>
          </a:prstGeom>
          <a:solidFill>
            <a:srgbClr val="4A90B4"/>
          </a:solidFill>
          <a:ln>
            <a:noFill/>
          </a:ln>
        </p:spPr>
        <p:txBody>
          <a:bodyPr wrap="none" anchor="ct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de-DE" altLang="de-DE" sz="2400">
              <a:ea typeface="ヒラギノ角ゴ Pro W3" pitchFamily="1" charset="-128"/>
            </a:endParaRPr>
          </a:p>
        </p:txBody>
      </p:sp>
      <p:sp>
        <p:nvSpPr>
          <p:cNvPr id="59" name="AutoShape 25">
            <a:extLst>
              <a:ext uri="{FF2B5EF4-FFF2-40B4-BE49-F238E27FC236}">
                <a16:creationId xmlns:a16="http://schemas.microsoft.com/office/drawing/2014/main" id="{8343874C-B4AD-4819-826B-A1EC2705E216}"/>
              </a:ext>
            </a:extLst>
          </p:cNvPr>
          <p:cNvSpPr>
            <a:spLocks noChangeArrowheads="1"/>
          </p:cNvSpPr>
          <p:nvPr/>
        </p:nvSpPr>
        <p:spPr bwMode="auto">
          <a:xfrm rot="16200000">
            <a:off x="9426136" y="5433490"/>
            <a:ext cx="180000" cy="74544"/>
          </a:xfrm>
          <a:prstGeom prst="roundRect">
            <a:avLst>
              <a:gd name="adj" fmla="val 0"/>
            </a:avLst>
          </a:prstGeom>
          <a:solidFill>
            <a:srgbClr val="4A90B4"/>
          </a:solidFill>
          <a:ln>
            <a:noFill/>
          </a:ln>
        </p:spPr>
        <p:txBody>
          <a:bodyPr wrap="none" anchor="ct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de-DE" altLang="de-DE" sz="2400">
              <a:ea typeface="ヒラギノ角ゴ Pro W3" pitchFamily="1" charset="-128"/>
            </a:endParaRPr>
          </a:p>
        </p:txBody>
      </p:sp>
      <p:sp>
        <p:nvSpPr>
          <p:cNvPr id="60" name="AutoShape 25">
            <a:extLst>
              <a:ext uri="{FF2B5EF4-FFF2-40B4-BE49-F238E27FC236}">
                <a16:creationId xmlns:a16="http://schemas.microsoft.com/office/drawing/2014/main" id="{37229778-C522-436B-A8AA-51A6E0862639}"/>
              </a:ext>
            </a:extLst>
          </p:cNvPr>
          <p:cNvSpPr>
            <a:spLocks noChangeArrowheads="1"/>
          </p:cNvSpPr>
          <p:nvPr/>
        </p:nvSpPr>
        <p:spPr bwMode="auto">
          <a:xfrm rot="16200000">
            <a:off x="11247874" y="5535453"/>
            <a:ext cx="360000" cy="74544"/>
          </a:xfrm>
          <a:prstGeom prst="roundRect">
            <a:avLst>
              <a:gd name="adj" fmla="val 0"/>
            </a:avLst>
          </a:prstGeom>
          <a:solidFill>
            <a:srgbClr val="4A90B4"/>
          </a:solidFill>
          <a:ln>
            <a:noFill/>
          </a:ln>
        </p:spPr>
        <p:txBody>
          <a:bodyPr wrap="none" anchor="ct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de-DE" altLang="de-DE" sz="2400">
              <a:ea typeface="ヒラギノ角ゴ Pro W3" pitchFamily="1" charset="-128"/>
            </a:endParaRPr>
          </a:p>
        </p:txBody>
      </p:sp>
      <p:grpSp>
        <p:nvGrpSpPr>
          <p:cNvPr id="61" name="Gruppieren 180">
            <a:extLst>
              <a:ext uri="{FF2B5EF4-FFF2-40B4-BE49-F238E27FC236}">
                <a16:creationId xmlns:a16="http://schemas.microsoft.com/office/drawing/2014/main" id="{B9B80F7F-FEF2-425D-A616-2BEA3A941E5D}"/>
              </a:ext>
            </a:extLst>
          </p:cNvPr>
          <p:cNvGrpSpPr/>
          <p:nvPr/>
        </p:nvGrpSpPr>
        <p:grpSpPr>
          <a:xfrm>
            <a:off x="9559059" y="5763947"/>
            <a:ext cx="538749" cy="215444"/>
            <a:chOff x="8830004" y="6429207"/>
            <a:chExt cx="538749" cy="215444"/>
          </a:xfrm>
        </p:grpSpPr>
        <p:sp>
          <p:nvSpPr>
            <p:cNvPr id="62" name="AutoShape 25">
              <a:extLst>
                <a:ext uri="{FF2B5EF4-FFF2-40B4-BE49-F238E27FC236}">
                  <a16:creationId xmlns:a16="http://schemas.microsoft.com/office/drawing/2014/main" id="{1B7CE41F-EC51-403C-8A1C-3FCD48271BB4}"/>
                </a:ext>
              </a:extLst>
            </p:cNvPr>
            <p:cNvSpPr>
              <a:spLocks noChangeArrowheads="1"/>
            </p:cNvSpPr>
            <p:nvPr/>
          </p:nvSpPr>
          <p:spPr bwMode="auto">
            <a:xfrm>
              <a:off x="8835218" y="6429207"/>
              <a:ext cx="478362" cy="215444"/>
            </a:xfrm>
            <a:prstGeom prst="roundRect">
              <a:avLst>
                <a:gd name="adj" fmla="val 0"/>
              </a:avLst>
            </a:prstGeom>
            <a:solidFill>
              <a:schemeClr val="accent2">
                <a:lumMod val="60000"/>
                <a:lumOff val="40000"/>
              </a:schemeClr>
            </a:solidFill>
            <a:ln>
              <a:noFill/>
            </a:ln>
          </p:spPr>
          <p:txBody>
            <a:bodyPr wrap="none" anchor="ct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de-DE" altLang="de-DE" sz="2400">
                <a:solidFill>
                  <a:sysClr val="windowText" lastClr="000000"/>
                </a:solidFill>
                <a:ea typeface="ヒラギノ角ゴ Pro W3" pitchFamily="1" charset="-128"/>
              </a:endParaRPr>
            </a:p>
          </p:txBody>
        </p:sp>
        <p:sp>
          <p:nvSpPr>
            <p:cNvPr id="63" name="Textfeld 81">
              <a:extLst>
                <a:ext uri="{FF2B5EF4-FFF2-40B4-BE49-F238E27FC236}">
                  <a16:creationId xmlns:a16="http://schemas.microsoft.com/office/drawing/2014/main" id="{6D0FB619-278E-426D-A841-482650954C14}"/>
                </a:ext>
              </a:extLst>
            </p:cNvPr>
            <p:cNvSpPr txBox="1">
              <a:spLocks noChangeArrowheads="1"/>
            </p:cNvSpPr>
            <p:nvPr/>
          </p:nvSpPr>
          <p:spPr bwMode="auto">
            <a:xfrm>
              <a:off x="8830004" y="6429207"/>
              <a:ext cx="538749"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a:spcBef>
                  <a:spcPct val="0"/>
                </a:spcBef>
                <a:buNone/>
              </a:pPr>
              <a:r>
                <a:rPr lang="de-DE" altLang="de-DE" sz="800" dirty="0">
                  <a:solidFill>
                    <a:sysClr val="windowText" lastClr="000000"/>
                  </a:solidFill>
                </a:rPr>
                <a:t>Core …</a:t>
              </a:r>
            </a:p>
          </p:txBody>
        </p:sp>
      </p:grpSp>
      <p:grpSp>
        <p:nvGrpSpPr>
          <p:cNvPr id="64" name="Gruppieren 183">
            <a:extLst>
              <a:ext uri="{FF2B5EF4-FFF2-40B4-BE49-F238E27FC236}">
                <a16:creationId xmlns:a16="http://schemas.microsoft.com/office/drawing/2014/main" id="{EBB042FB-CA2E-4123-BEA8-EA5A3C62EE3C}"/>
              </a:ext>
            </a:extLst>
          </p:cNvPr>
          <p:cNvGrpSpPr/>
          <p:nvPr/>
        </p:nvGrpSpPr>
        <p:grpSpPr>
          <a:xfrm>
            <a:off x="10114736" y="5763947"/>
            <a:ext cx="494166" cy="215444"/>
            <a:chOff x="8830005" y="6429207"/>
            <a:chExt cx="494166" cy="215444"/>
          </a:xfrm>
        </p:grpSpPr>
        <p:sp>
          <p:nvSpPr>
            <p:cNvPr id="65" name="AutoShape 25">
              <a:extLst>
                <a:ext uri="{FF2B5EF4-FFF2-40B4-BE49-F238E27FC236}">
                  <a16:creationId xmlns:a16="http://schemas.microsoft.com/office/drawing/2014/main" id="{A6FB339A-70BB-4DD9-862E-80023A638C86}"/>
                </a:ext>
              </a:extLst>
            </p:cNvPr>
            <p:cNvSpPr>
              <a:spLocks noChangeArrowheads="1"/>
            </p:cNvSpPr>
            <p:nvPr/>
          </p:nvSpPr>
          <p:spPr bwMode="auto">
            <a:xfrm>
              <a:off x="8835218" y="6429207"/>
              <a:ext cx="478362" cy="215444"/>
            </a:xfrm>
            <a:prstGeom prst="roundRect">
              <a:avLst>
                <a:gd name="adj" fmla="val 0"/>
              </a:avLst>
            </a:prstGeom>
            <a:solidFill>
              <a:schemeClr val="accent2">
                <a:lumMod val="60000"/>
                <a:lumOff val="40000"/>
              </a:schemeClr>
            </a:solidFill>
            <a:ln>
              <a:noFill/>
            </a:ln>
          </p:spPr>
          <p:txBody>
            <a:bodyPr wrap="none" anchor="ct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de-DE" altLang="de-DE" sz="2400">
                <a:solidFill>
                  <a:sysClr val="windowText" lastClr="000000"/>
                </a:solidFill>
                <a:ea typeface="ヒラギノ角ゴ Pro W3" pitchFamily="1" charset="-128"/>
              </a:endParaRPr>
            </a:p>
          </p:txBody>
        </p:sp>
        <p:sp>
          <p:nvSpPr>
            <p:cNvPr id="66" name="Textfeld 81">
              <a:extLst>
                <a:ext uri="{FF2B5EF4-FFF2-40B4-BE49-F238E27FC236}">
                  <a16:creationId xmlns:a16="http://schemas.microsoft.com/office/drawing/2014/main" id="{5F1A82C8-B706-462D-96E9-2128ADA230F7}"/>
                </a:ext>
              </a:extLst>
            </p:cNvPr>
            <p:cNvSpPr txBox="1">
              <a:spLocks noChangeArrowheads="1"/>
            </p:cNvSpPr>
            <p:nvPr/>
          </p:nvSpPr>
          <p:spPr bwMode="auto">
            <a:xfrm>
              <a:off x="8830005" y="6429207"/>
              <a:ext cx="494166"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a:spcBef>
                  <a:spcPct val="0"/>
                </a:spcBef>
                <a:buNone/>
              </a:pPr>
              <a:r>
                <a:rPr lang="de-DE" altLang="de-DE" sz="800" dirty="0">
                  <a:solidFill>
                    <a:sysClr val="windowText" lastClr="000000"/>
                  </a:solidFill>
                </a:rPr>
                <a:t>Core n</a:t>
              </a:r>
            </a:p>
          </p:txBody>
        </p:sp>
      </p:grpSp>
      <p:sp>
        <p:nvSpPr>
          <p:cNvPr id="68" name="object 64">
            <a:extLst>
              <a:ext uri="{FF2B5EF4-FFF2-40B4-BE49-F238E27FC236}">
                <a16:creationId xmlns:a16="http://schemas.microsoft.com/office/drawing/2014/main" id="{A9FC01B4-B933-47A2-8652-A3352E378020}"/>
              </a:ext>
            </a:extLst>
          </p:cNvPr>
          <p:cNvSpPr txBox="1"/>
          <p:nvPr/>
        </p:nvSpPr>
        <p:spPr>
          <a:xfrm>
            <a:off x="6493645" y="4704385"/>
            <a:ext cx="2368486" cy="208600"/>
          </a:xfrm>
          <a:prstGeom prst="rect">
            <a:avLst/>
          </a:prstGeom>
        </p:spPr>
        <p:txBody>
          <a:bodyPr vert="horz" wrap="square" lIns="0" tIns="12700" rIns="0" bIns="0" rtlCol="0" anchor="ctr">
            <a:noAutofit/>
          </a:bodyPr>
          <a:lstStyle/>
          <a:p>
            <a:pPr marL="12700">
              <a:lnSpc>
                <a:spcPct val="100000"/>
              </a:lnSpc>
              <a:spcBef>
                <a:spcPts val="100"/>
              </a:spcBef>
            </a:pPr>
            <a:r>
              <a:rPr sz="1000" spc="10" dirty="0">
                <a:solidFill>
                  <a:srgbClr val="FFFFFF"/>
                </a:solidFill>
                <a:latin typeface="+mj-lt"/>
                <a:cs typeface="FrutigerLTPro-Condensed"/>
              </a:rPr>
              <a:t>Beckhoff</a:t>
            </a:r>
            <a:r>
              <a:rPr sz="1000" dirty="0">
                <a:solidFill>
                  <a:srgbClr val="FFFFFF"/>
                </a:solidFill>
                <a:latin typeface="+mj-lt"/>
                <a:cs typeface="FrutigerLTPro-Condensed"/>
              </a:rPr>
              <a:t> </a:t>
            </a:r>
            <a:r>
              <a:rPr sz="1000" spc="5" dirty="0">
                <a:solidFill>
                  <a:srgbClr val="FFFFFF"/>
                </a:solidFill>
                <a:latin typeface="+mj-lt"/>
                <a:cs typeface="FrutigerLTPro-Condensed"/>
              </a:rPr>
              <a:t>IPC</a:t>
            </a:r>
            <a:endParaRPr sz="1000" dirty="0">
              <a:latin typeface="+mj-lt"/>
              <a:cs typeface="FrutigerLTPro-Condensed"/>
            </a:endParaRPr>
          </a:p>
        </p:txBody>
      </p:sp>
      <p:pic>
        <p:nvPicPr>
          <p:cNvPr id="69" name="Grafik 208" descr="Ein Bild, das Text, dunkel enthält.&#10;&#10;Automatisch generierte Beschreibung">
            <a:extLst>
              <a:ext uri="{FF2B5EF4-FFF2-40B4-BE49-F238E27FC236}">
                <a16:creationId xmlns:a16="http://schemas.microsoft.com/office/drawing/2014/main" id="{4BDC3259-497A-4B5E-8110-B05AAD3FDBC6}"/>
              </a:ext>
            </a:extLst>
          </p:cNvPr>
          <p:cNvPicPr>
            <a:picLocks noChangeAspect="1"/>
          </p:cNvPicPr>
          <p:nvPr/>
        </p:nvPicPr>
        <p:blipFill rotWithShape="1">
          <a:blip r:embed="rId2"/>
          <a:srcRect l="27540" r="-1" b="24244"/>
          <a:stretch/>
        </p:blipFill>
        <p:spPr>
          <a:xfrm>
            <a:off x="6400799" y="5007692"/>
            <a:ext cx="1712761" cy="1241755"/>
          </a:xfrm>
          <a:prstGeom prst="rect">
            <a:avLst/>
          </a:prstGeom>
        </p:spPr>
      </p:pic>
      <p:grpSp>
        <p:nvGrpSpPr>
          <p:cNvPr id="70" name="Gruppieren 243">
            <a:extLst>
              <a:ext uri="{FF2B5EF4-FFF2-40B4-BE49-F238E27FC236}">
                <a16:creationId xmlns:a16="http://schemas.microsoft.com/office/drawing/2014/main" id="{08B93DE2-2682-4B63-806B-6BC0B11ADAE0}"/>
              </a:ext>
            </a:extLst>
          </p:cNvPr>
          <p:cNvGrpSpPr/>
          <p:nvPr/>
        </p:nvGrpSpPr>
        <p:grpSpPr>
          <a:xfrm>
            <a:off x="10145493" y="5140502"/>
            <a:ext cx="660707" cy="288000"/>
            <a:chOff x="6940072" y="6467715"/>
            <a:chExt cx="660707" cy="288000"/>
          </a:xfrm>
        </p:grpSpPr>
        <p:sp>
          <p:nvSpPr>
            <p:cNvPr id="71" name="object 41">
              <a:extLst>
                <a:ext uri="{FF2B5EF4-FFF2-40B4-BE49-F238E27FC236}">
                  <a16:creationId xmlns:a16="http://schemas.microsoft.com/office/drawing/2014/main" id="{482D28BE-657C-4F1A-87D8-3E633A82A5CF}"/>
                </a:ext>
              </a:extLst>
            </p:cNvPr>
            <p:cNvSpPr>
              <a:spLocks noChangeAspect="1"/>
            </p:cNvSpPr>
            <p:nvPr/>
          </p:nvSpPr>
          <p:spPr>
            <a:xfrm>
              <a:off x="6940072" y="6467715"/>
              <a:ext cx="660707" cy="288000"/>
            </a:xfrm>
            <a:custGeom>
              <a:avLst/>
              <a:gdLst/>
              <a:ahLst/>
              <a:cxnLst/>
              <a:rect l="l" t="t" r="r" b="b"/>
              <a:pathLst>
                <a:path w="544829" h="237489">
                  <a:moveTo>
                    <a:pt x="544804" y="0"/>
                  </a:moveTo>
                  <a:lnTo>
                    <a:pt x="0" y="0"/>
                  </a:lnTo>
                  <a:lnTo>
                    <a:pt x="0" y="237159"/>
                  </a:lnTo>
                  <a:lnTo>
                    <a:pt x="544804" y="237159"/>
                  </a:lnTo>
                  <a:lnTo>
                    <a:pt x="544804" y="0"/>
                  </a:lnTo>
                  <a:close/>
                </a:path>
              </a:pathLst>
            </a:custGeom>
            <a:solidFill>
              <a:srgbClr val="4A90B4"/>
            </a:solidFill>
          </p:spPr>
          <p:txBody>
            <a:bodyPr wrap="square" lIns="0" tIns="0" rIns="0" bIns="0" rtlCol="0"/>
            <a:lstStyle/>
            <a:p>
              <a:endParaRPr/>
            </a:p>
          </p:txBody>
        </p:sp>
        <p:sp>
          <p:nvSpPr>
            <p:cNvPr id="72" name="object 41">
              <a:extLst>
                <a:ext uri="{FF2B5EF4-FFF2-40B4-BE49-F238E27FC236}">
                  <a16:creationId xmlns:a16="http://schemas.microsoft.com/office/drawing/2014/main" id="{E6AD576E-45DA-490F-B3AD-FBC8472DD14F}"/>
                </a:ext>
              </a:extLst>
            </p:cNvPr>
            <p:cNvSpPr/>
            <p:nvPr/>
          </p:nvSpPr>
          <p:spPr>
            <a:xfrm>
              <a:off x="6981421" y="6467715"/>
              <a:ext cx="619357" cy="288000"/>
            </a:xfrm>
            <a:custGeom>
              <a:avLst/>
              <a:gdLst/>
              <a:ahLst/>
              <a:cxnLst/>
              <a:rect l="l" t="t" r="r" b="b"/>
              <a:pathLst>
                <a:path w="544829" h="237489">
                  <a:moveTo>
                    <a:pt x="544804" y="0"/>
                  </a:moveTo>
                  <a:lnTo>
                    <a:pt x="0" y="0"/>
                  </a:lnTo>
                  <a:lnTo>
                    <a:pt x="0" y="237159"/>
                  </a:lnTo>
                  <a:lnTo>
                    <a:pt x="544804" y="237159"/>
                  </a:lnTo>
                  <a:lnTo>
                    <a:pt x="544804" y="0"/>
                  </a:lnTo>
                  <a:close/>
                </a:path>
              </a:pathLst>
            </a:custGeom>
            <a:noFill/>
          </p:spPr>
          <p:txBody>
            <a:bodyPr wrap="square" lIns="0" tIns="0" rIns="0" bIns="0" rtlCol="0" anchor="ctr"/>
            <a:lstStyle/>
            <a:p>
              <a:r>
                <a:rPr lang="de-DE" sz="1000" dirty="0"/>
                <a:t>EtherCAT</a:t>
              </a:r>
              <a:endParaRPr sz="1000" dirty="0"/>
            </a:p>
          </p:txBody>
        </p:sp>
      </p:grpSp>
      <p:grpSp>
        <p:nvGrpSpPr>
          <p:cNvPr id="73" name="Gruppieren 248">
            <a:extLst>
              <a:ext uri="{FF2B5EF4-FFF2-40B4-BE49-F238E27FC236}">
                <a16:creationId xmlns:a16="http://schemas.microsoft.com/office/drawing/2014/main" id="{64F674A0-B772-4C54-9CC6-E2147CB1C14F}"/>
              </a:ext>
            </a:extLst>
          </p:cNvPr>
          <p:cNvGrpSpPr/>
          <p:nvPr/>
        </p:nvGrpSpPr>
        <p:grpSpPr>
          <a:xfrm>
            <a:off x="7652614" y="5145788"/>
            <a:ext cx="660707" cy="288000"/>
            <a:chOff x="6940072" y="6467715"/>
            <a:chExt cx="660707" cy="288000"/>
          </a:xfrm>
        </p:grpSpPr>
        <p:sp>
          <p:nvSpPr>
            <p:cNvPr id="74" name="object 41">
              <a:extLst>
                <a:ext uri="{FF2B5EF4-FFF2-40B4-BE49-F238E27FC236}">
                  <a16:creationId xmlns:a16="http://schemas.microsoft.com/office/drawing/2014/main" id="{6C09CBA7-9E5D-4A5F-AF0C-9315181EB7E0}"/>
                </a:ext>
              </a:extLst>
            </p:cNvPr>
            <p:cNvSpPr>
              <a:spLocks noChangeAspect="1"/>
            </p:cNvSpPr>
            <p:nvPr/>
          </p:nvSpPr>
          <p:spPr>
            <a:xfrm>
              <a:off x="6940072" y="6467715"/>
              <a:ext cx="660707" cy="288000"/>
            </a:xfrm>
            <a:custGeom>
              <a:avLst/>
              <a:gdLst/>
              <a:ahLst/>
              <a:cxnLst/>
              <a:rect l="l" t="t" r="r" b="b"/>
              <a:pathLst>
                <a:path w="544829" h="237489">
                  <a:moveTo>
                    <a:pt x="544804" y="0"/>
                  </a:moveTo>
                  <a:lnTo>
                    <a:pt x="0" y="0"/>
                  </a:lnTo>
                  <a:lnTo>
                    <a:pt x="0" y="237159"/>
                  </a:lnTo>
                  <a:lnTo>
                    <a:pt x="544804" y="237159"/>
                  </a:lnTo>
                  <a:lnTo>
                    <a:pt x="544804" y="0"/>
                  </a:lnTo>
                  <a:close/>
                </a:path>
              </a:pathLst>
            </a:custGeom>
            <a:solidFill>
              <a:srgbClr val="4A90B4"/>
            </a:solidFill>
          </p:spPr>
          <p:txBody>
            <a:bodyPr wrap="square" lIns="0" tIns="0" rIns="0" bIns="0" rtlCol="0"/>
            <a:lstStyle/>
            <a:p>
              <a:endParaRPr/>
            </a:p>
          </p:txBody>
        </p:sp>
        <p:sp>
          <p:nvSpPr>
            <p:cNvPr id="75" name="object 41">
              <a:extLst>
                <a:ext uri="{FF2B5EF4-FFF2-40B4-BE49-F238E27FC236}">
                  <a16:creationId xmlns:a16="http://schemas.microsoft.com/office/drawing/2014/main" id="{B14F70F0-E57A-4164-A4D5-9E1E3B9C278C}"/>
                </a:ext>
              </a:extLst>
            </p:cNvPr>
            <p:cNvSpPr/>
            <p:nvPr/>
          </p:nvSpPr>
          <p:spPr>
            <a:xfrm>
              <a:off x="6981421" y="6467715"/>
              <a:ext cx="619357" cy="288000"/>
            </a:xfrm>
            <a:custGeom>
              <a:avLst/>
              <a:gdLst/>
              <a:ahLst/>
              <a:cxnLst/>
              <a:rect l="l" t="t" r="r" b="b"/>
              <a:pathLst>
                <a:path w="544829" h="237489">
                  <a:moveTo>
                    <a:pt x="544804" y="0"/>
                  </a:moveTo>
                  <a:lnTo>
                    <a:pt x="0" y="0"/>
                  </a:lnTo>
                  <a:lnTo>
                    <a:pt x="0" y="237159"/>
                  </a:lnTo>
                  <a:lnTo>
                    <a:pt x="544804" y="237159"/>
                  </a:lnTo>
                  <a:lnTo>
                    <a:pt x="544804" y="0"/>
                  </a:lnTo>
                  <a:close/>
                </a:path>
              </a:pathLst>
            </a:custGeom>
            <a:noFill/>
          </p:spPr>
          <p:txBody>
            <a:bodyPr wrap="square" lIns="0" tIns="0" rIns="0" bIns="0" rtlCol="0" anchor="ctr"/>
            <a:lstStyle/>
            <a:p>
              <a:r>
                <a:rPr lang="de-DE" sz="1000" dirty="0"/>
                <a:t>GPU</a:t>
              </a:r>
              <a:endParaRPr sz="1000" dirty="0"/>
            </a:p>
          </p:txBody>
        </p:sp>
      </p:grpSp>
      <p:grpSp>
        <p:nvGrpSpPr>
          <p:cNvPr id="79" name="Gruppieren 257">
            <a:extLst>
              <a:ext uri="{FF2B5EF4-FFF2-40B4-BE49-F238E27FC236}">
                <a16:creationId xmlns:a16="http://schemas.microsoft.com/office/drawing/2014/main" id="{0E72FCFF-254B-42DB-BF25-B0D3E0AC6E7C}"/>
              </a:ext>
            </a:extLst>
          </p:cNvPr>
          <p:cNvGrpSpPr/>
          <p:nvPr/>
        </p:nvGrpSpPr>
        <p:grpSpPr>
          <a:xfrm>
            <a:off x="8417051" y="5149087"/>
            <a:ext cx="660707" cy="288000"/>
            <a:chOff x="6940072" y="6467715"/>
            <a:chExt cx="660707" cy="288000"/>
          </a:xfrm>
        </p:grpSpPr>
        <p:sp>
          <p:nvSpPr>
            <p:cNvPr id="80" name="object 41">
              <a:extLst>
                <a:ext uri="{FF2B5EF4-FFF2-40B4-BE49-F238E27FC236}">
                  <a16:creationId xmlns:a16="http://schemas.microsoft.com/office/drawing/2014/main" id="{03697485-DD5D-408C-A1E2-C1F225FE59E1}"/>
                </a:ext>
              </a:extLst>
            </p:cNvPr>
            <p:cNvSpPr>
              <a:spLocks noChangeAspect="1"/>
            </p:cNvSpPr>
            <p:nvPr/>
          </p:nvSpPr>
          <p:spPr>
            <a:xfrm>
              <a:off x="6940072" y="6467715"/>
              <a:ext cx="660707" cy="288000"/>
            </a:xfrm>
            <a:custGeom>
              <a:avLst/>
              <a:gdLst/>
              <a:ahLst/>
              <a:cxnLst/>
              <a:rect l="l" t="t" r="r" b="b"/>
              <a:pathLst>
                <a:path w="544829" h="237489">
                  <a:moveTo>
                    <a:pt x="544804" y="0"/>
                  </a:moveTo>
                  <a:lnTo>
                    <a:pt x="0" y="0"/>
                  </a:lnTo>
                  <a:lnTo>
                    <a:pt x="0" y="237159"/>
                  </a:lnTo>
                  <a:lnTo>
                    <a:pt x="544804" y="237159"/>
                  </a:lnTo>
                  <a:lnTo>
                    <a:pt x="544804" y="0"/>
                  </a:lnTo>
                  <a:close/>
                </a:path>
              </a:pathLst>
            </a:custGeom>
            <a:solidFill>
              <a:srgbClr val="4A90B4"/>
            </a:solidFill>
          </p:spPr>
          <p:txBody>
            <a:bodyPr wrap="square" lIns="0" tIns="0" rIns="0" bIns="0" rtlCol="0"/>
            <a:lstStyle/>
            <a:p>
              <a:endParaRPr/>
            </a:p>
          </p:txBody>
        </p:sp>
        <p:sp>
          <p:nvSpPr>
            <p:cNvPr id="81" name="object 41">
              <a:extLst>
                <a:ext uri="{FF2B5EF4-FFF2-40B4-BE49-F238E27FC236}">
                  <a16:creationId xmlns:a16="http://schemas.microsoft.com/office/drawing/2014/main" id="{256E3AA2-FB21-4C74-BDAE-D28F7D7A2486}"/>
                </a:ext>
              </a:extLst>
            </p:cNvPr>
            <p:cNvSpPr/>
            <p:nvPr/>
          </p:nvSpPr>
          <p:spPr>
            <a:xfrm>
              <a:off x="6981421" y="6467715"/>
              <a:ext cx="619357" cy="288000"/>
            </a:xfrm>
            <a:custGeom>
              <a:avLst/>
              <a:gdLst/>
              <a:ahLst/>
              <a:cxnLst/>
              <a:rect l="l" t="t" r="r" b="b"/>
              <a:pathLst>
                <a:path w="544829" h="237489">
                  <a:moveTo>
                    <a:pt x="544804" y="0"/>
                  </a:moveTo>
                  <a:lnTo>
                    <a:pt x="0" y="0"/>
                  </a:lnTo>
                  <a:lnTo>
                    <a:pt x="0" y="237159"/>
                  </a:lnTo>
                  <a:lnTo>
                    <a:pt x="544804" y="237159"/>
                  </a:lnTo>
                  <a:lnTo>
                    <a:pt x="544804" y="0"/>
                  </a:lnTo>
                  <a:close/>
                </a:path>
              </a:pathLst>
            </a:custGeom>
            <a:noFill/>
          </p:spPr>
          <p:txBody>
            <a:bodyPr wrap="square" lIns="0" tIns="0" rIns="0" bIns="0" rtlCol="0" anchor="ctr"/>
            <a:lstStyle/>
            <a:p>
              <a:r>
                <a:rPr lang="de-DE" sz="1000" dirty="0"/>
                <a:t>USB</a:t>
              </a:r>
              <a:endParaRPr sz="1000" dirty="0"/>
            </a:p>
          </p:txBody>
        </p:sp>
      </p:grpSp>
      <p:grpSp>
        <p:nvGrpSpPr>
          <p:cNvPr id="82" name="Gruppieren 260">
            <a:extLst>
              <a:ext uri="{FF2B5EF4-FFF2-40B4-BE49-F238E27FC236}">
                <a16:creationId xmlns:a16="http://schemas.microsoft.com/office/drawing/2014/main" id="{13471D8A-4CAF-49FF-8AFF-8AC4FF547BA8}"/>
              </a:ext>
            </a:extLst>
          </p:cNvPr>
          <p:cNvGrpSpPr/>
          <p:nvPr/>
        </p:nvGrpSpPr>
        <p:grpSpPr>
          <a:xfrm>
            <a:off x="7656984" y="5741782"/>
            <a:ext cx="660707" cy="288000"/>
            <a:chOff x="6940072" y="6467715"/>
            <a:chExt cx="660707" cy="288000"/>
          </a:xfrm>
        </p:grpSpPr>
        <p:sp>
          <p:nvSpPr>
            <p:cNvPr id="83" name="object 41">
              <a:extLst>
                <a:ext uri="{FF2B5EF4-FFF2-40B4-BE49-F238E27FC236}">
                  <a16:creationId xmlns:a16="http://schemas.microsoft.com/office/drawing/2014/main" id="{1DB1D272-19EA-4BFE-9568-692B13827F74}"/>
                </a:ext>
              </a:extLst>
            </p:cNvPr>
            <p:cNvSpPr>
              <a:spLocks noChangeAspect="1"/>
            </p:cNvSpPr>
            <p:nvPr/>
          </p:nvSpPr>
          <p:spPr>
            <a:xfrm>
              <a:off x="6940072" y="6467715"/>
              <a:ext cx="660707" cy="288000"/>
            </a:xfrm>
            <a:custGeom>
              <a:avLst/>
              <a:gdLst/>
              <a:ahLst/>
              <a:cxnLst/>
              <a:rect l="l" t="t" r="r" b="b"/>
              <a:pathLst>
                <a:path w="544829" h="237489">
                  <a:moveTo>
                    <a:pt x="544804" y="0"/>
                  </a:moveTo>
                  <a:lnTo>
                    <a:pt x="0" y="0"/>
                  </a:lnTo>
                  <a:lnTo>
                    <a:pt x="0" y="237159"/>
                  </a:lnTo>
                  <a:lnTo>
                    <a:pt x="544804" y="237159"/>
                  </a:lnTo>
                  <a:lnTo>
                    <a:pt x="544804" y="0"/>
                  </a:lnTo>
                  <a:close/>
                </a:path>
              </a:pathLst>
            </a:custGeom>
            <a:solidFill>
              <a:srgbClr val="4A90B4"/>
            </a:solidFill>
          </p:spPr>
          <p:txBody>
            <a:bodyPr wrap="square" lIns="0" tIns="0" rIns="0" bIns="0" rtlCol="0"/>
            <a:lstStyle/>
            <a:p>
              <a:endParaRPr/>
            </a:p>
          </p:txBody>
        </p:sp>
        <p:sp>
          <p:nvSpPr>
            <p:cNvPr id="84" name="object 41">
              <a:extLst>
                <a:ext uri="{FF2B5EF4-FFF2-40B4-BE49-F238E27FC236}">
                  <a16:creationId xmlns:a16="http://schemas.microsoft.com/office/drawing/2014/main" id="{6CBB30FF-F815-4951-9E02-5A79D24C98BA}"/>
                </a:ext>
              </a:extLst>
            </p:cNvPr>
            <p:cNvSpPr/>
            <p:nvPr/>
          </p:nvSpPr>
          <p:spPr>
            <a:xfrm>
              <a:off x="6981421" y="6467715"/>
              <a:ext cx="619357" cy="288000"/>
            </a:xfrm>
            <a:custGeom>
              <a:avLst/>
              <a:gdLst/>
              <a:ahLst/>
              <a:cxnLst/>
              <a:rect l="l" t="t" r="r" b="b"/>
              <a:pathLst>
                <a:path w="544829" h="237489">
                  <a:moveTo>
                    <a:pt x="544804" y="0"/>
                  </a:moveTo>
                  <a:lnTo>
                    <a:pt x="0" y="0"/>
                  </a:lnTo>
                  <a:lnTo>
                    <a:pt x="0" y="237159"/>
                  </a:lnTo>
                  <a:lnTo>
                    <a:pt x="544804" y="237159"/>
                  </a:lnTo>
                  <a:lnTo>
                    <a:pt x="544804" y="0"/>
                  </a:lnTo>
                  <a:close/>
                </a:path>
              </a:pathLst>
            </a:custGeom>
            <a:noFill/>
          </p:spPr>
          <p:txBody>
            <a:bodyPr wrap="square" lIns="0" tIns="0" rIns="0" bIns="0" rtlCol="0" anchor="ctr"/>
            <a:lstStyle/>
            <a:p>
              <a:r>
                <a:rPr lang="de-DE" sz="1000" dirty="0"/>
                <a:t>Memory</a:t>
              </a:r>
              <a:endParaRPr sz="1000" dirty="0"/>
            </a:p>
          </p:txBody>
        </p:sp>
      </p:grpSp>
      <p:grpSp>
        <p:nvGrpSpPr>
          <p:cNvPr id="85" name="Gruppieren 265">
            <a:extLst>
              <a:ext uri="{FF2B5EF4-FFF2-40B4-BE49-F238E27FC236}">
                <a16:creationId xmlns:a16="http://schemas.microsoft.com/office/drawing/2014/main" id="{7ADFB9E3-A1F8-4284-9F5A-9AF37BC51D79}"/>
              </a:ext>
            </a:extLst>
          </p:cNvPr>
          <p:cNvGrpSpPr/>
          <p:nvPr/>
        </p:nvGrpSpPr>
        <p:grpSpPr>
          <a:xfrm>
            <a:off x="11099618" y="5741782"/>
            <a:ext cx="660707" cy="288000"/>
            <a:chOff x="6940072" y="6467715"/>
            <a:chExt cx="660707" cy="288000"/>
          </a:xfrm>
        </p:grpSpPr>
        <p:sp>
          <p:nvSpPr>
            <p:cNvPr id="86" name="object 41">
              <a:extLst>
                <a:ext uri="{FF2B5EF4-FFF2-40B4-BE49-F238E27FC236}">
                  <a16:creationId xmlns:a16="http://schemas.microsoft.com/office/drawing/2014/main" id="{13E73B21-3F56-4AA3-8782-399D7268A8DC}"/>
                </a:ext>
              </a:extLst>
            </p:cNvPr>
            <p:cNvSpPr>
              <a:spLocks noChangeAspect="1"/>
            </p:cNvSpPr>
            <p:nvPr/>
          </p:nvSpPr>
          <p:spPr>
            <a:xfrm>
              <a:off x="6940072" y="6467715"/>
              <a:ext cx="660707" cy="288000"/>
            </a:xfrm>
            <a:custGeom>
              <a:avLst/>
              <a:gdLst/>
              <a:ahLst/>
              <a:cxnLst/>
              <a:rect l="l" t="t" r="r" b="b"/>
              <a:pathLst>
                <a:path w="544829" h="237489">
                  <a:moveTo>
                    <a:pt x="544804" y="0"/>
                  </a:moveTo>
                  <a:lnTo>
                    <a:pt x="0" y="0"/>
                  </a:lnTo>
                  <a:lnTo>
                    <a:pt x="0" y="237159"/>
                  </a:lnTo>
                  <a:lnTo>
                    <a:pt x="544804" y="237159"/>
                  </a:lnTo>
                  <a:lnTo>
                    <a:pt x="544804" y="0"/>
                  </a:lnTo>
                  <a:close/>
                </a:path>
              </a:pathLst>
            </a:custGeom>
            <a:solidFill>
              <a:srgbClr val="4A90B4"/>
            </a:solidFill>
          </p:spPr>
          <p:txBody>
            <a:bodyPr wrap="square" lIns="0" tIns="0" rIns="0" bIns="0" rtlCol="0"/>
            <a:lstStyle/>
            <a:p>
              <a:endParaRPr/>
            </a:p>
          </p:txBody>
        </p:sp>
        <p:sp>
          <p:nvSpPr>
            <p:cNvPr id="87" name="object 41">
              <a:extLst>
                <a:ext uri="{FF2B5EF4-FFF2-40B4-BE49-F238E27FC236}">
                  <a16:creationId xmlns:a16="http://schemas.microsoft.com/office/drawing/2014/main" id="{90FB3614-EC5A-469F-8215-260EDFAAA3DF}"/>
                </a:ext>
              </a:extLst>
            </p:cNvPr>
            <p:cNvSpPr/>
            <p:nvPr/>
          </p:nvSpPr>
          <p:spPr>
            <a:xfrm>
              <a:off x="6981421" y="6467715"/>
              <a:ext cx="619357" cy="288000"/>
            </a:xfrm>
            <a:custGeom>
              <a:avLst/>
              <a:gdLst/>
              <a:ahLst/>
              <a:cxnLst/>
              <a:rect l="l" t="t" r="r" b="b"/>
              <a:pathLst>
                <a:path w="544829" h="237489">
                  <a:moveTo>
                    <a:pt x="544804" y="0"/>
                  </a:moveTo>
                  <a:lnTo>
                    <a:pt x="0" y="0"/>
                  </a:lnTo>
                  <a:lnTo>
                    <a:pt x="0" y="237159"/>
                  </a:lnTo>
                  <a:lnTo>
                    <a:pt x="544804" y="237159"/>
                  </a:lnTo>
                  <a:lnTo>
                    <a:pt x="544804" y="0"/>
                  </a:lnTo>
                  <a:close/>
                </a:path>
              </a:pathLst>
            </a:custGeom>
            <a:noFill/>
          </p:spPr>
          <p:txBody>
            <a:bodyPr wrap="square" lIns="0" tIns="0" rIns="0" bIns="0" rtlCol="0" anchor="ctr"/>
            <a:lstStyle/>
            <a:p>
              <a:r>
                <a:rPr lang="de-DE" sz="1000" dirty="0"/>
                <a:t>Disk</a:t>
              </a:r>
              <a:endParaRPr sz="1000" dirty="0"/>
            </a:p>
          </p:txBody>
        </p:sp>
      </p:grpSp>
      <p:grpSp>
        <p:nvGrpSpPr>
          <p:cNvPr id="88" name="Gruppieren 268">
            <a:extLst>
              <a:ext uri="{FF2B5EF4-FFF2-40B4-BE49-F238E27FC236}">
                <a16:creationId xmlns:a16="http://schemas.microsoft.com/office/drawing/2014/main" id="{B114E74B-84FE-41A7-9BD9-3369D2E2ABFD}"/>
              </a:ext>
            </a:extLst>
          </p:cNvPr>
          <p:cNvGrpSpPr/>
          <p:nvPr/>
        </p:nvGrpSpPr>
        <p:grpSpPr>
          <a:xfrm>
            <a:off x="11091430" y="5133629"/>
            <a:ext cx="660707" cy="288000"/>
            <a:chOff x="6940072" y="6467715"/>
            <a:chExt cx="660707" cy="288000"/>
          </a:xfrm>
        </p:grpSpPr>
        <p:sp>
          <p:nvSpPr>
            <p:cNvPr id="89" name="object 41">
              <a:extLst>
                <a:ext uri="{FF2B5EF4-FFF2-40B4-BE49-F238E27FC236}">
                  <a16:creationId xmlns:a16="http://schemas.microsoft.com/office/drawing/2014/main" id="{B8968737-E948-4D96-A7C1-FA63C6E565A3}"/>
                </a:ext>
              </a:extLst>
            </p:cNvPr>
            <p:cNvSpPr>
              <a:spLocks noChangeAspect="1"/>
            </p:cNvSpPr>
            <p:nvPr/>
          </p:nvSpPr>
          <p:spPr>
            <a:xfrm>
              <a:off x="6940072" y="6467715"/>
              <a:ext cx="660707" cy="288000"/>
            </a:xfrm>
            <a:custGeom>
              <a:avLst/>
              <a:gdLst/>
              <a:ahLst/>
              <a:cxnLst/>
              <a:rect l="l" t="t" r="r" b="b"/>
              <a:pathLst>
                <a:path w="544829" h="237489">
                  <a:moveTo>
                    <a:pt x="544804" y="0"/>
                  </a:moveTo>
                  <a:lnTo>
                    <a:pt x="0" y="0"/>
                  </a:lnTo>
                  <a:lnTo>
                    <a:pt x="0" y="237159"/>
                  </a:lnTo>
                  <a:lnTo>
                    <a:pt x="544804" y="237159"/>
                  </a:lnTo>
                  <a:lnTo>
                    <a:pt x="544804" y="0"/>
                  </a:lnTo>
                  <a:close/>
                </a:path>
              </a:pathLst>
            </a:custGeom>
            <a:solidFill>
              <a:srgbClr val="4A90B4"/>
            </a:solidFill>
          </p:spPr>
          <p:txBody>
            <a:bodyPr wrap="square" lIns="0" tIns="0" rIns="0" bIns="0" rtlCol="0"/>
            <a:lstStyle/>
            <a:p>
              <a:endParaRPr/>
            </a:p>
          </p:txBody>
        </p:sp>
        <p:sp>
          <p:nvSpPr>
            <p:cNvPr id="90" name="object 41">
              <a:extLst>
                <a:ext uri="{FF2B5EF4-FFF2-40B4-BE49-F238E27FC236}">
                  <a16:creationId xmlns:a16="http://schemas.microsoft.com/office/drawing/2014/main" id="{F3CEAB9A-39A5-4E3D-A94E-261641215042}"/>
                </a:ext>
              </a:extLst>
            </p:cNvPr>
            <p:cNvSpPr/>
            <p:nvPr/>
          </p:nvSpPr>
          <p:spPr>
            <a:xfrm>
              <a:off x="6981421" y="6467715"/>
              <a:ext cx="619357" cy="288000"/>
            </a:xfrm>
            <a:custGeom>
              <a:avLst/>
              <a:gdLst/>
              <a:ahLst/>
              <a:cxnLst/>
              <a:rect l="l" t="t" r="r" b="b"/>
              <a:pathLst>
                <a:path w="544829" h="237489">
                  <a:moveTo>
                    <a:pt x="544804" y="0"/>
                  </a:moveTo>
                  <a:lnTo>
                    <a:pt x="0" y="0"/>
                  </a:lnTo>
                  <a:lnTo>
                    <a:pt x="0" y="237159"/>
                  </a:lnTo>
                  <a:lnTo>
                    <a:pt x="544804" y="237159"/>
                  </a:lnTo>
                  <a:lnTo>
                    <a:pt x="544804" y="0"/>
                  </a:lnTo>
                  <a:close/>
                </a:path>
              </a:pathLst>
            </a:custGeom>
            <a:noFill/>
          </p:spPr>
          <p:txBody>
            <a:bodyPr wrap="square" lIns="0" tIns="0" rIns="0" bIns="0" rtlCol="0" anchor="ctr"/>
            <a:lstStyle/>
            <a:p>
              <a:r>
                <a:rPr lang="de-DE" sz="1000" dirty="0"/>
                <a:t>Ethernet</a:t>
              </a:r>
              <a:endParaRPr sz="1000" dirty="0"/>
            </a:p>
          </p:txBody>
        </p:sp>
      </p:grpSp>
      <p:sp>
        <p:nvSpPr>
          <p:cNvPr id="91" name="object 41">
            <a:extLst>
              <a:ext uri="{FF2B5EF4-FFF2-40B4-BE49-F238E27FC236}">
                <a16:creationId xmlns:a16="http://schemas.microsoft.com/office/drawing/2014/main" id="{C765E833-073A-4FA3-BA3A-A9D19074EF89}"/>
              </a:ext>
            </a:extLst>
          </p:cNvPr>
          <p:cNvSpPr/>
          <p:nvPr/>
        </p:nvSpPr>
        <p:spPr>
          <a:xfrm>
            <a:off x="8643447" y="5740762"/>
            <a:ext cx="444121" cy="288000"/>
          </a:xfrm>
          <a:custGeom>
            <a:avLst/>
            <a:gdLst/>
            <a:ahLst/>
            <a:cxnLst/>
            <a:rect l="l" t="t" r="r" b="b"/>
            <a:pathLst>
              <a:path w="544829" h="237489">
                <a:moveTo>
                  <a:pt x="544804" y="0"/>
                </a:moveTo>
                <a:lnTo>
                  <a:pt x="0" y="0"/>
                </a:lnTo>
                <a:lnTo>
                  <a:pt x="0" y="237159"/>
                </a:lnTo>
                <a:lnTo>
                  <a:pt x="544804" y="237159"/>
                </a:lnTo>
                <a:lnTo>
                  <a:pt x="544804" y="0"/>
                </a:lnTo>
                <a:close/>
              </a:path>
            </a:pathLst>
          </a:custGeom>
          <a:noFill/>
        </p:spPr>
        <p:txBody>
          <a:bodyPr wrap="square" lIns="0" tIns="0" rIns="0" bIns="0" rtlCol="0" anchor="ctr"/>
          <a:lstStyle/>
          <a:p>
            <a:r>
              <a:rPr lang="de-DE" sz="1000" dirty="0"/>
              <a:t>CPU</a:t>
            </a:r>
            <a:endParaRPr sz="1000" dirty="0"/>
          </a:p>
        </p:txBody>
      </p:sp>
      <p:sp>
        <p:nvSpPr>
          <p:cNvPr id="3" name="Text Placeholder 2">
            <a:extLst>
              <a:ext uri="{FF2B5EF4-FFF2-40B4-BE49-F238E27FC236}">
                <a16:creationId xmlns:a16="http://schemas.microsoft.com/office/drawing/2014/main" id="{26215EBE-73C6-4A43-88F6-01C8A4630677}"/>
              </a:ext>
            </a:extLst>
          </p:cNvPr>
          <p:cNvSpPr>
            <a:spLocks noGrp="1"/>
          </p:cNvSpPr>
          <p:nvPr>
            <p:ph type="body" sz="quarter" idx="15"/>
          </p:nvPr>
        </p:nvSpPr>
        <p:spPr/>
        <p:txBody>
          <a:bodyPr/>
          <a:lstStyle/>
          <a:p>
            <a:pPr marL="457200" indent="-457200">
              <a:buFont typeface="+mj-lt"/>
              <a:buAutoNum type="arabicPeriod"/>
            </a:pPr>
            <a:r>
              <a:rPr lang="en-US" dirty="0"/>
              <a:t>Connect to the VM using PuTTY</a:t>
            </a:r>
          </a:p>
          <a:p>
            <a:pPr marL="457200" indent="-457200">
              <a:buFont typeface="+mj-lt"/>
              <a:buAutoNum type="arabicPeriod"/>
            </a:pPr>
            <a:r>
              <a:rPr lang="en-US" dirty="0"/>
              <a:t>Install dotnet 6.0 SDK</a:t>
            </a:r>
          </a:p>
          <a:p>
            <a:pPr marL="457200" indent="-457200">
              <a:buFont typeface="+mj-lt"/>
              <a:buAutoNum type="arabicPeriod"/>
            </a:pPr>
            <a:r>
              <a:rPr lang="en-US" dirty="0"/>
              <a:t>Install packages required to install and run Docker.</a:t>
            </a:r>
          </a:p>
          <a:p>
            <a:pPr marL="457200" indent="-457200">
              <a:buFont typeface="+mj-lt"/>
              <a:buAutoNum type="arabicPeriod"/>
            </a:pPr>
            <a:r>
              <a:rPr lang="en-US" dirty="0"/>
              <a:t>Install Docker</a:t>
            </a:r>
          </a:p>
        </p:txBody>
      </p:sp>
      <p:sp>
        <p:nvSpPr>
          <p:cNvPr id="4" name="Title 3">
            <a:extLst>
              <a:ext uri="{FF2B5EF4-FFF2-40B4-BE49-F238E27FC236}">
                <a16:creationId xmlns:a16="http://schemas.microsoft.com/office/drawing/2014/main" id="{B931A3BB-3B03-4569-A9E4-63ECF7B33A7B}"/>
              </a:ext>
            </a:extLst>
          </p:cNvPr>
          <p:cNvSpPr>
            <a:spLocks noGrp="1"/>
          </p:cNvSpPr>
          <p:nvPr>
            <p:ph type="title"/>
          </p:nvPr>
        </p:nvSpPr>
        <p:spPr/>
        <p:txBody>
          <a:bodyPr/>
          <a:lstStyle/>
          <a:p>
            <a:r>
              <a:rPr lang="en-US" dirty="0"/>
              <a:t>Preparing the Linux Guest</a:t>
            </a:r>
          </a:p>
        </p:txBody>
      </p:sp>
      <p:sp>
        <p:nvSpPr>
          <p:cNvPr id="5" name="AutoShape 28">
            <a:extLst>
              <a:ext uri="{FF2B5EF4-FFF2-40B4-BE49-F238E27FC236}">
                <a16:creationId xmlns:a16="http://schemas.microsoft.com/office/drawing/2014/main" id="{7FC612E5-AA62-4BAD-951B-D28B900CE341}"/>
              </a:ext>
            </a:extLst>
          </p:cNvPr>
          <p:cNvSpPr>
            <a:spLocks noChangeArrowheads="1"/>
          </p:cNvSpPr>
          <p:nvPr/>
        </p:nvSpPr>
        <p:spPr bwMode="auto">
          <a:xfrm>
            <a:off x="6400799" y="1534259"/>
            <a:ext cx="5682783" cy="3006504"/>
          </a:xfrm>
          <a:prstGeom prst="roundRect">
            <a:avLst>
              <a:gd name="adj" fmla="val 0"/>
            </a:avLst>
          </a:prstGeom>
          <a:solidFill>
            <a:srgbClr val="ECEFF0">
              <a:alpha val="80999"/>
            </a:srgbClr>
          </a:solidFill>
        </p:spPr>
        <p:txBody>
          <a:bodyPr wrap="square" lIns="0" tIns="0" rIns="0" bIns="0" rtlCol="0"/>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endParaRPr lang="de-DE" altLang="de-DE" dirty="0"/>
          </a:p>
        </p:txBody>
      </p:sp>
      <p:sp>
        <p:nvSpPr>
          <p:cNvPr id="6" name="object 28">
            <a:extLst>
              <a:ext uri="{FF2B5EF4-FFF2-40B4-BE49-F238E27FC236}">
                <a16:creationId xmlns:a16="http://schemas.microsoft.com/office/drawing/2014/main" id="{2AD8E57C-3932-467F-892A-5353D6BD950F}"/>
              </a:ext>
            </a:extLst>
          </p:cNvPr>
          <p:cNvSpPr/>
          <p:nvPr/>
        </p:nvSpPr>
        <p:spPr>
          <a:xfrm>
            <a:off x="9132541" y="3651444"/>
            <a:ext cx="770463" cy="1841510"/>
          </a:xfrm>
          <a:custGeom>
            <a:avLst/>
            <a:gdLst/>
            <a:ahLst/>
            <a:cxnLst/>
            <a:rect l="l" t="t" r="r" b="b"/>
            <a:pathLst>
              <a:path w="581025" h="1864360">
                <a:moveTo>
                  <a:pt x="580796" y="0"/>
                </a:moveTo>
                <a:lnTo>
                  <a:pt x="0" y="0"/>
                </a:lnTo>
                <a:lnTo>
                  <a:pt x="0" y="1864296"/>
                </a:lnTo>
                <a:lnTo>
                  <a:pt x="580796" y="1864296"/>
                </a:lnTo>
                <a:lnTo>
                  <a:pt x="580796" y="0"/>
                </a:lnTo>
                <a:close/>
              </a:path>
            </a:pathLst>
          </a:custGeom>
          <a:solidFill>
            <a:srgbClr val="A6B800">
              <a:alpha val="50000"/>
            </a:srgbClr>
          </a:solidFill>
        </p:spPr>
        <p:txBody>
          <a:bodyPr wrap="square" lIns="0" tIns="0" rIns="0" bIns="0" rtlCol="0"/>
          <a:lstStyle/>
          <a:p>
            <a:endParaRPr/>
          </a:p>
        </p:txBody>
      </p:sp>
      <p:pic>
        <p:nvPicPr>
          <p:cNvPr id="7" name="object 11">
            <a:extLst>
              <a:ext uri="{FF2B5EF4-FFF2-40B4-BE49-F238E27FC236}">
                <a16:creationId xmlns:a16="http://schemas.microsoft.com/office/drawing/2014/main" id="{6A162599-C72A-4937-B03C-8DD07E0E1ADE}"/>
              </a:ext>
            </a:extLst>
          </p:cNvPr>
          <p:cNvPicPr/>
          <p:nvPr/>
        </p:nvPicPr>
        <p:blipFill>
          <a:blip r:embed="rId3" cstate="print"/>
          <a:stretch>
            <a:fillRect/>
          </a:stretch>
        </p:blipFill>
        <p:spPr>
          <a:xfrm>
            <a:off x="6400799" y="1342357"/>
            <a:ext cx="5682784" cy="191901"/>
          </a:xfrm>
          <a:prstGeom prst="rect">
            <a:avLst/>
          </a:prstGeom>
        </p:spPr>
      </p:pic>
      <p:sp>
        <p:nvSpPr>
          <p:cNvPr id="8" name="object 12">
            <a:extLst>
              <a:ext uri="{FF2B5EF4-FFF2-40B4-BE49-F238E27FC236}">
                <a16:creationId xmlns:a16="http://schemas.microsoft.com/office/drawing/2014/main" id="{FFA4C144-968A-42DA-9772-A1E42C959CD8}"/>
              </a:ext>
            </a:extLst>
          </p:cNvPr>
          <p:cNvSpPr txBox="1"/>
          <p:nvPr/>
        </p:nvSpPr>
        <p:spPr>
          <a:xfrm>
            <a:off x="6491669" y="1342357"/>
            <a:ext cx="943770" cy="191901"/>
          </a:xfrm>
          <a:prstGeom prst="rect">
            <a:avLst/>
          </a:prstGeom>
        </p:spPr>
        <p:txBody>
          <a:bodyPr vert="horz" wrap="square" lIns="0" tIns="12700" rIns="0" bIns="0" rtlCol="0" anchor="ctr">
            <a:noAutofit/>
          </a:bodyPr>
          <a:lstStyle/>
          <a:p>
            <a:pPr marL="12700">
              <a:lnSpc>
                <a:spcPct val="100000"/>
              </a:lnSpc>
              <a:spcBef>
                <a:spcPts val="100"/>
              </a:spcBef>
            </a:pPr>
            <a:r>
              <a:rPr sz="1000" spc="-30" dirty="0">
                <a:solidFill>
                  <a:srgbClr val="FFFFFF"/>
                </a:solidFill>
                <a:latin typeface="+mj-lt"/>
                <a:cs typeface="FrutigerLTPro-Condensed"/>
              </a:rPr>
              <a:t>T</a:t>
            </a:r>
            <a:r>
              <a:rPr sz="1000" spc="10" dirty="0">
                <a:solidFill>
                  <a:srgbClr val="FFFFFF"/>
                </a:solidFill>
                <a:latin typeface="+mj-lt"/>
                <a:cs typeface="FrutigerLTPro-Condensed"/>
              </a:rPr>
              <a:t>w</a:t>
            </a:r>
            <a:r>
              <a:rPr sz="1000" spc="5" dirty="0">
                <a:solidFill>
                  <a:srgbClr val="FFFFFF"/>
                </a:solidFill>
                <a:latin typeface="+mj-lt"/>
                <a:cs typeface="FrutigerLTPro-Condensed"/>
              </a:rPr>
              <a:t>i</a:t>
            </a:r>
            <a:r>
              <a:rPr sz="1000" spc="10" dirty="0">
                <a:solidFill>
                  <a:srgbClr val="FFFFFF"/>
                </a:solidFill>
                <a:latin typeface="+mj-lt"/>
                <a:cs typeface="FrutigerLTPro-Condensed"/>
              </a:rPr>
              <a:t>n</a:t>
            </a:r>
            <a:r>
              <a:rPr sz="1000" spc="30" dirty="0">
                <a:solidFill>
                  <a:srgbClr val="FFFFFF"/>
                </a:solidFill>
                <a:latin typeface="+mj-lt"/>
                <a:cs typeface="FrutigerLTPro-Condensed"/>
              </a:rPr>
              <a:t>C</a:t>
            </a:r>
            <a:r>
              <a:rPr sz="1000" spc="-25" dirty="0">
                <a:solidFill>
                  <a:srgbClr val="FFFFFF"/>
                </a:solidFill>
                <a:latin typeface="+mj-lt"/>
                <a:cs typeface="FrutigerLTPro-Condensed"/>
              </a:rPr>
              <a:t>A</a:t>
            </a:r>
            <a:r>
              <a:rPr sz="1000" spc="-20" dirty="0">
                <a:solidFill>
                  <a:srgbClr val="FFFFFF"/>
                </a:solidFill>
                <a:latin typeface="+mj-lt"/>
                <a:cs typeface="FrutigerLTPro-Condensed"/>
              </a:rPr>
              <a:t>T</a:t>
            </a:r>
            <a:r>
              <a:rPr sz="1000" spc="20" dirty="0">
                <a:solidFill>
                  <a:srgbClr val="FFFFFF"/>
                </a:solidFill>
                <a:latin typeface="+mj-lt"/>
                <a:cs typeface="FrutigerLTPro-Condensed"/>
              </a:rPr>
              <a:t>/</a:t>
            </a:r>
            <a:r>
              <a:rPr sz="1000" spc="5" dirty="0">
                <a:solidFill>
                  <a:srgbClr val="FFFFFF"/>
                </a:solidFill>
                <a:latin typeface="+mj-lt"/>
                <a:cs typeface="FrutigerLTPro-Condensed"/>
              </a:rPr>
              <a:t>B</a:t>
            </a:r>
            <a:r>
              <a:rPr sz="1000" spc="10" dirty="0">
                <a:solidFill>
                  <a:srgbClr val="FFFFFF"/>
                </a:solidFill>
                <a:latin typeface="+mj-lt"/>
                <a:cs typeface="FrutigerLTPro-Condensed"/>
              </a:rPr>
              <a:t>S</a:t>
            </a:r>
            <a:r>
              <a:rPr sz="1000" dirty="0">
                <a:solidFill>
                  <a:srgbClr val="FFFFFF"/>
                </a:solidFill>
                <a:latin typeface="+mj-lt"/>
                <a:cs typeface="FrutigerLTPro-Condensed"/>
              </a:rPr>
              <a:t>D</a:t>
            </a:r>
            <a:endParaRPr sz="1000" dirty="0">
              <a:latin typeface="+mj-lt"/>
              <a:cs typeface="FrutigerLTPro-Condensed"/>
            </a:endParaRPr>
          </a:p>
        </p:txBody>
      </p:sp>
      <p:sp>
        <p:nvSpPr>
          <p:cNvPr id="9" name="object 64">
            <a:extLst>
              <a:ext uri="{FF2B5EF4-FFF2-40B4-BE49-F238E27FC236}">
                <a16:creationId xmlns:a16="http://schemas.microsoft.com/office/drawing/2014/main" id="{AA61B9CA-4309-47AB-A8E8-DFF378E23411}"/>
              </a:ext>
            </a:extLst>
          </p:cNvPr>
          <p:cNvSpPr txBox="1"/>
          <p:nvPr/>
        </p:nvSpPr>
        <p:spPr>
          <a:xfrm>
            <a:off x="9161251" y="4098934"/>
            <a:ext cx="769178" cy="254237"/>
          </a:xfrm>
          <a:prstGeom prst="rect">
            <a:avLst/>
          </a:prstGeom>
        </p:spPr>
        <p:txBody>
          <a:bodyPr vert="horz" wrap="square" lIns="0" tIns="22860" rIns="0" bIns="0" rtlCol="0">
            <a:spAutoFit/>
          </a:bodyPr>
          <a:lstStyle/>
          <a:p>
            <a:pPr marL="12700" marR="5080">
              <a:lnSpc>
                <a:spcPts val="900"/>
              </a:lnSpc>
              <a:spcBef>
                <a:spcPts val="180"/>
              </a:spcBef>
            </a:pPr>
            <a:r>
              <a:rPr sz="1000" dirty="0">
                <a:latin typeface="Arial" panose="020B0604020202020204" pitchFamily="34" charset="0"/>
                <a:cs typeface="Arial" panose="020B0604020202020204" pitchFamily="34" charset="0"/>
              </a:rPr>
              <a:t>Device </a:t>
            </a:r>
            <a:r>
              <a:rPr sz="1000" spc="5" dirty="0">
                <a:latin typeface="Arial" panose="020B0604020202020204" pitchFamily="34" charset="0"/>
                <a:cs typeface="Arial" panose="020B0604020202020204" pitchFamily="34" charset="0"/>
              </a:rPr>
              <a:t> </a:t>
            </a:r>
            <a:r>
              <a:rPr sz="1000" spc="-45" dirty="0">
                <a:latin typeface="Arial" panose="020B0604020202020204" pitchFamily="34" charset="0"/>
                <a:cs typeface="Arial" panose="020B0604020202020204" pitchFamily="34" charset="0"/>
              </a:rPr>
              <a:t>P</a:t>
            </a:r>
            <a:r>
              <a:rPr sz="1000" dirty="0">
                <a:latin typeface="Arial" panose="020B0604020202020204" pitchFamily="34" charset="0"/>
                <a:cs typeface="Arial" panose="020B0604020202020204" pitchFamily="34" charset="0"/>
              </a:rPr>
              <a:t>assthrough</a:t>
            </a:r>
          </a:p>
        </p:txBody>
      </p:sp>
      <p:pic>
        <p:nvPicPr>
          <p:cNvPr id="10" name="object 62">
            <a:extLst>
              <a:ext uri="{FF2B5EF4-FFF2-40B4-BE49-F238E27FC236}">
                <a16:creationId xmlns:a16="http://schemas.microsoft.com/office/drawing/2014/main" id="{211BC0E1-73F4-421B-96C5-ACCCF6D8E9C4}"/>
              </a:ext>
            </a:extLst>
          </p:cNvPr>
          <p:cNvPicPr/>
          <p:nvPr/>
        </p:nvPicPr>
        <p:blipFill>
          <a:blip r:embed="rId4" cstate="print"/>
          <a:stretch>
            <a:fillRect/>
          </a:stretch>
        </p:blipFill>
        <p:spPr>
          <a:xfrm>
            <a:off x="8560411" y="2772531"/>
            <a:ext cx="3023371" cy="543110"/>
          </a:xfrm>
          <a:prstGeom prst="rect">
            <a:avLst/>
          </a:prstGeom>
        </p:spPr>
      </p:pic>
      <p:sp>
        <p:nvSpPr>
          <p:cNvPr id="11" name="object 63">
            <a:extLst>
              <a:ext uri="{FF2B5EF4-FFF2-40B4-BE49-F238E27FC236}">
                <a16:creationId xmlns:a16="http://schemas.microsoft.com/office/drawing/2014/main" id="{21206060-F9B9-4059-A13F-7FEF8319D92E}"/>
              </a:ext>
            </a:extLst>
          </p:cNvPr>
          <p:cNvSpPr/>
          <p:nvPr/>
        </p:nvSpPr>
        <p:spPr>
          <a:xfrm>
            <a:off x="8560411" y="2792311"/>
            <a:ext cx="2996518" cy="533546"/>
          </a:xfrm>
          <a:custGeom>
            <a:avLst/>
            <a:gdLst/>
            <a:ahLst/>
            <a:cxnLst/>
            <a:rect l="l" t="t" r="r" b="b"/>
            <a:pathLst>
              <a:path w="2259965" h="349250">
                <a:moveTo>
                  <a:pt x="2223884" y="0"/>
                </a:moveTo>
                <a:lnTo>
                  <a:pt x="36004" y="0"/>
                </a:lnTo>
                <a:lnTo>
                  <a:pt x="15189" y="562"/>
                </a:lnTo>
                <a:lnTo>
                  <a:pt x="4500" y="4500"/>
                </a:lnTo>
                <a:lnTo>
                  <a:pt x="562" y="15189"/>
                </a:lnTo>
                <a:lnTo>
                  <a:pt x="0" y="36004"/>
                </a:lnTo>
                <a:lnTo>
                  <a:pt x="0" y="313055"/>
                </a:lnTo>
                <a:lnTo>
                  <a:pt x="562" y="333870"/>
                </a:lnTo>
                <a:lnTo>
                  <a:pt x="4500" y="344558"/>
                </a:lnTo>
                <a:lnTo>
                  <a:pt x="15189" y="348496"/>
                </a:lnTo>
                <a:lnTo>
                  <a:pt x="36004" y="349059"/>
                </a:lnTo>
                <a:lnTo>
                  <a:pt x="2223884" y="349059"/>
                </a:lnTo>
                <a:lnTo>
                  <a:pt x="2244699" y="348496"/>
                </a:lnTo>
                <a:lnTo>
                  <a:pt x="2255388" y="344558"/>
                </a:lnTo>
                <a:lnTo>
                  <a:pt x="2259326" y="333870"/>
                </a:lnTo>
                <a:lnTo>
                  <a:pt x="2259888" y="313055"/>
                </a:lnTo>
                <a:lnTo>
                  <a:pt x="2259888" y="36004"/>
                </a:lnTo>
                <a:lnTo>
                  <a:pt x="2259326" y="15189"/>
                </a:lnTo>
                <a:lnTo>
                  <a:pt x="2255388" y="4500"/>
                </a:lnTo>
                <a:lnTo>
                  <a:pt x="2244699" y="562"/>
                </a:lnTo>
                <a:lnTo>
                  <a:pt x="2223884" y="0"/>
                </a:lnTo>
                <a:close/>
              </a:path>
            </a:pathLst>
          </a:custGeom>
          <a:solidFill>
            <a:srgbClr val="C8CED2"/>
          </a:solidFill>
        </p:spPr>
        <p:txBody>
          <a:bodyPr wrap="square" lIns="0" tIns="0" rIns="0" bIns="0" rtlCol="0"/>
          <a:lstStyle/>
          <a:p>
            <a:endParaRPr/>
          </a:p>
        </p:txBody>
      </p:sp>
      <p:sp>
        <p:nvSpPr>
          <p:cNvPr id="12" name="Text Box 101">
            <a:extLst>
              <a:ext uri="{FF2B5EF4-FFF2-40B4-BE49-F238E27FC236}">
                <a16:creationId xmlns:a16="http://schemas.microsoft.com/office/drawing/2014/main" id="{6E6D5B20-594F-4BE0-B177-486C97CED337}"/>
              </a:ext>
            </a:extLst>
          </p:cNvPr>
          <p:cNvSpPr txBox="1">
            <a:spLocks noChangeArrowheads="1"/>
          </p:cNvSpPr>
          <p:nvPr/>
        </p:nvSpPr>
        <p:spPr bwMode="auto">
          <a:xfrm>
            <a:off x="8558244" y="2776919"/>
            <a:ext cx="928524" cy="246221"/>
          </a:xfrm>
          <a:prstGeom prst="rect">
            <a:avLst/>
          </a:prstGeom>
          <a:noFill/>
          <a:ln>
            <a:noFill/>
          </a:ln>
          <a:extLst>
            <a:ext uri="{909E8E84-426E-40DD-AFC4-6F175D3DCCD1}">
              <a14:hiddenFill xmlns:a14="http://schemas.microsoft.com/office/drawing/2010/main">
                <a:solidFill>
                  <a:srgbClr val="AFB0B2"/>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a:spcBef>
                <a:spcPct val="0"/>
              </a:spcBef>
              <a:buFontTx/>
              <a:buNone/>
            </a:pPr>
            <a:r>
              <a:rPr lang="de-DE" altLang="de-DE" sz="1000" dirty="0">
                <a:ea typeface="ヒラギノ角ゴ Pro W3" pitchFamily="1" charset="-128"/>
              </a:rPr>
              <a:t>VM #1</a:t>
            </a:r>
          </a:p>
        </p:txBody>
      </p:sp>
      <p:sp>
        <p:nvSpPr>
          <p:cNvPr id="13" name="object 67">
            <a:extLst>
              <a:ext uri="{FF2B5EF4-FFF2-40B4-BE49-F238E27FC236}">
                <a16:creationId xmlns:a16="http://schemas.microsoft.com/office/drawing/2014/main" id="{B90877EB-E2FA-430D-B896-0D14E3E8D37C}"/>
              </a:ext>
            </a:extLst>
          </p:cNvPr>
          <p:cNvSpPr/>
          <p:nvPr/>
        </p:nvSpPr>
        <p:spPr>
          <a:xfrm>
            <a:off x="9145205" y="2913689"/>
            <a:ext cx="277345" cy="612126"/>
          </a:xfrm>
          <a:custGeom>
            <a:avLst/>
            <a:gdLst/>
            <a:ahLst/>
            <a:cxnLst/>
            <a:rect l="l" t="t" r="r" b="b"/>
            <a:pathLst>
              <a:path w="167639" h="587375">
                <a:moveTo>
                  <a:pt x="167157" y="0"/>
                </a:moveTo>
                <a:lnTo>
                  <a:pt x="0" y="0"/>
                </a:lnTo>
                <a:lnTo>
                  <a:pt x="0" y="586803"/>
                </a:lnTo>
                <a:lnTo>
                  <a:pt x="167157" y="586803"/>
                </a:lnTo>
                <a:lnTo>
                  <a:pt x="167157" y="0"/>
                </a:lnTo>
                <a:close/>
              </a:path>
            </a:pathLst>
          </a:custGeom>
          <a:solidFill>
            <a:srgbClr val="A6B800">
              <a:alpha val="50000"/>
            </a:srgbClr>
          </a:solidFill>
        </p:spPr>
        <p:txBody>
          <a:bodyPr wrap="square" lIns="0" tIns="0" rIns="0" bIns="0" rtlCol="0"/>
          <a:lstStyle/>
          <a:p>
            <a:endParaRPr/>
          </a:p>
        </p:txBody>
      </p:sp>
      <p:pic>
        <p:nvPicPr>
          <p:cNvPr id="14" name="object 74">
            <a:extLst>
              <a:ext uri="{FF2B5EF4-FFF2-40B4-BE49-F238E27FC236}">
                <a16:creationId xmlns:a16="http://schemas.microsoft.com/office/drawing/2014/main" id="{5BD656C5-23AD-4BFA-872E-AA445DB2E535}"/>
              </a:ext>
            </a:extLst>
          </p:cNvPr>
          <p:cNvPicPr/>
          <p:nvPr/>
        </p:nvPicPr>
        <p:blipFill>
          <a:blip r:embed="rId5" cstate="print"/>
          <a:stretch>
            <a:fillRect/>
          </a:stretch>
        </p:blipFill>
        <p:spPr>
          <a:xfrm>
            <a:off x="8581196" y="3346223"/>
            <a:ext cx="3002586" cy="390462"/>
          </a:xfrm>
          <a:prstGeom prst="rect">
            <a:avLst/>
          </a:prstGeom>
        </p:spPr>
      </p:pic>
      <p:sp>
        <p:nvSpPr>
          <p:cNvPr id="15" name="object 75">
            <a:extLst>
              <a:ext uri="{FF2B5EF4-FFF2-40B4-BE49-F238E27FC236}">
                <a16:creationId xmlns:a16="http://schemas.microsoft.com/office/drawing/2014/main" id="{F88C4F51-6F9B-403A-A626-AE362AABB653}"/>
              </a:ext>
            </a:extLst>
          </p:cNvPr>
          <p:cNvSpPr/>
          <p:nvPr/>
        </p:nvSpPr>
        <p:spPr>
          <a:xfrm>
            <a:off x="8558242" y="3373042"/>
            <a:ext cx="3005256" cy="383586"/>
          </a:xfrm>
          <a:custGeom>
            <a:avLst/>
            <a:gdLst/>
            <a:ahLst/>
            <a:cxnLst/>
            <a:rect l="l" t="t" r="r" b="b"/>
            <a:pathLst>
              <a:path w="3439795" h="349250">
                <a:moveTo>
                  <a:pt x="3403790" y="0"/>
                </a:moveTo>
                <a:lnTo>
                  <a:pt x="36004" y="0"/>
                </a:lnTo>
                <a:lnTo>
                  <a:pt x="15189" y="562"/>
                </a:lnTo>
                <a:lnTo>
                  <a:pt x="4500" y="4500"/>
                </a:lnTo>
                <a:lnTo>
                  <a:pt x="562" y="15189"/>
                </a:lnTo>
                <a:lnTo>
                  <a:pt x="0" y="36004"/>
                </a:lnTo>
                <a:lnTo>
                  <a:pt x="0" y="313055"/>
                </a:lnTo>
                <a:lnTo>
                  <a:pt x="562" y="333870"/>
                </a:lnTo>
                <a:lnTo>
                  <a:pt x="4500" y="344558"/>
                </a:lnTo>
                <a:lnTo>
                  <a:pt x="15189" y="348496"/>
                </a:lnTo>
                <a:lnTo>
                  <a:pt x="36004" y="349059"/>
                </a:lnTo>
                <a:lnTo>
                  <a:pt x="3403790" y="349059"/>
                </a:lnTo>
                <a:lnTo>
                  <a:pt x="3424598" y="348496"/>
                </a:lnTo>
                <a:lnTo>
                  <a:pt x="3435283" y="344558"/>
                </a:lnTo>
                <a:lnTo>
                  <a:pt x="3439219" y="333870"/>
                </a:lnTo>
                <a:lnTo>
                  <a:pt x="3439782" y="313055"/>
                </a:lnTo>
                <a:lnTo>
                  <a:pt x="3439782" y="36004"/>
                </a:lnTo>
                <a:lnTo>
                  <a:pt x="3439219" y="15189"/>
                </a:lnTo>
                <a:lnTo>
                  <a:pt x="3435283" y="4500"/>
                </a:lnTo>
                <a:lnTo>
                  <a:pt x="3424598" y="562"/>
                </a:lnTo>
                <a:lnTo>
                  <a:pt x="3403790" y="0"/>
                </a:lnTo>
                <a:close/>
              </a:path>
            </a:pathLst>
          </a:custGeom>
          <a:solidFill>
            <a:srgbClr val="A6B800"/>
          </a:solidFill>
        </p:spPr>
        <p:txBody>
          <a:bodyPr wrap="square" lIns="0" tIns="0" rIns="0" bIns="0" rtlCol="0"/>
          <a:lstStyle/>
          <a:p>
            <a:endParaRPr/>
          </a:p>
        </p:txBody>
      </p:sp>
      <p:pic>
        <p:nvPicPr>
          <p:cNvPr id="16" name="Grafik 278">
            <a:extLst>
              <a:ext uri="{FF2B5EF4-FFF2-40B4-BE49-F238E27FC236}">
                <a16:creationId xmlns:a16="http://schemas.microsoft.com/office/drawing/2014/main" id="{AE061367-F15C-443E-BCDB-E1E08232E990}"/>
              </a:ext>
            </a:extLst>
          </p:cNvPr>
          <p:cNvPicPr>
            <a:picLocks noChangeAspect="1"/>
          </p:cNvPicPr>
          <p:nvPr/>
        </p:nvPicPr>
        <p:blipFill>
          <a:blip r:embed="rId6"/>
          <a:stretch>
            <a:fillRect/>
          </a:stretch>
        </p:blipFill>
        <p:spPr>
          <a:xfrm>
            <a:off x="9497171" y="3400198"/>
            <a:ext cx="886416" cy="347468"/>
          </a:xfrm>
          <a:prstGeom prst="rect">
            <a:avLst/>
          </a:prstGeom>
        </p:spPr>
      </p:pic>
      <p:grpSp>
        <p:nvGrpSpPr>
          <p:cNvPr id="17" name="Gruppieren 279">
            <a:extLst>
              <a:ext uri="{FF2B5EF4-FFF2-40B4-BE49-F238E27FC236}">
                <a16:creationId xmlns:a16="http://schemas.microsoft.com/office/drawing/2014/main" id="{F28C49E6-1CED-49AD-B3DF-579D91E4AF3F}"/>
              </a:ext>
            </a:extLst>
          </p:cNvPr>
          <p:cNvGrpSpPr>
            <a:grpSpLocks noChangeAspect="1"/>
          </p:cNvGrpSpPr>
          <p:nvPr/>
        </p:nvGrpSpPr>
        <p:grpSpPr>
          <a:xfrm>
            <a:off x="8880517" y="2941589"/>
            <a:ext cx="1380996" cy="316947"/>
            <a:chOff x="8009472" y="3017665"/>
            <a:chExt cx="1502586" cy="344853"/>
          </a:xfrm>
        </p:grpSpPr>
        <p:sp>
          <p:nvSpPr>
            <p:cNvPr id="18" name="AutoShape 25">
              <a:extLst>
                <a:ext uri="{FF2B5EF4-FFF2-40B4-BE49-F238E27FC236}">
                  <a16:creationId xmlns:a16="http://schemas.microsoft.com/office/drawing/2014/main" id="{D5839D4A-2871-446B-A424-23D84B5DC6CC}"/>
                </a:ext>
              </a:extLst>
            </p:cNvPr>
            <p:cNvSpPr>
              <a:spLocks noChangeAspect="1" noChangeArrowheads="1"/>
            </p:cNvSpPr>
            <p:nvPr/>
          </p:nvSpPr>
          <p:spPr bwMode="auto">
            <a:xfrm>
              <a:off x="8315151" y="3017665"/>
              <a:ext cx="265114" cy="180000"/>
            </a:xfrm>
            <a:prstGeom prst="roundRect">
              <a:avLst>
                <a:gd name="adj" fmla="val 0"/>
              </a:avLst>
            </a:prstGeom>
            <a:solidFill>
              <a:srgbClr val="4A90B4"/>
            </a:solidFill>
            <a:ln>
              <a:noFill/>
            </a:ln>
            <a:extLst>
              <a:ext uri="{91240B29-F687-4F45-9708-019B960494DF}">
                <a14:hiddenLine xmlns:a14="http://schemas.microsoft.com/office/drawing/2010/main" w="9525">
                  <a:solidFill>
                    <a:schemeClr val="tx1"/>
                  </a:solidFill>
                  <a:round/>
                  <a:headEnd/>
                  <a:tailEnd/>
                </a14:hiddenLine>
              </a:ext>
            </a:extLst>
          </p:spPr>
          <p:txBody>
            <a:bodyPr wrap="none" anchor="ctr"/>
            <a:lstStyle/>
            <a:p>
              <a:pPr>
                <a:spcBef>
                  <a:spcPct val="0"/>
                </a:spcBef>
              </a:pPr>
              <a:endParaRPr lang="de-DE" altLang="de-DE" sz="2400" dirty="0">
                <a:latin typeface="Arial" panose="020B0604020202020204" pitchFamily="34" charset="0"/>
                <a:ea typeface="ヒラギノ角ゴ Pro W3" pitchFamily="1" charset="-128"/>
                <a:cs typeface="Arial" panose="020B0604020202020204" pitchFamily="34" charset="0"/>
              </a:endParaRPr>
            </a:p>
          </p:txBody>
        </p:sp>
        <p:sp>
          <p:nvSpPr>
            <p:cNvPr id="19" name="AutoShape 25">
              <a:extLst>
                <a:ext uri="{FF2B5EF4-FFF2-40B4-BE49-F238E27FC236}">
                  <a16:creationId xmlns:a16="http://schemas.microsoft.com/office/drawing/2014/main" id="{3DABC771-0E9A-4209-ABF1-2A375AFCBD90}"/>
                </a:ext>
              </a:extLst>
            </p:cNvPr>
            <p:cNvSpPr>
              <a:spLocks noChangeArrowheads="1"/>
            </p:cNvSpPr>
            <p:nvPr/>
          </p:nvSpPr>
          <p:spPr bwMode="auto">
            <a:xfrm rot="16200000">
              <a:off x="8375708" y="3172268"/>
              <a:ext cx="144000" cy="39767"/>
            </a:xfrm>
            <a:prstGeom prst="roundRect">
              <a:avLst>
                <a:gd name="adj" fmla="val 0"/>
              </a:avLst>
            </a:prstGeom>
            <a:solidFill>
              <a:srgbClr val="4A90B4"/>
            </a:solidFill>
            <a:ln>
              <a:noFill/>
            </a:ln>
          </p:spPr>
          <p:txBody>
            <a:bodyPr wrap="none" anchor="ct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de-DE" altLang="de-DE" sz="2400">
                <a:ea typeface="ヒラギノ角ゴ Pro W3" pitchFamily="1" charset="-128"/>
              </a:endParaRPr>
            </a:p>
          </p:txBody>
        </p:sp>
        <p:sp>
          <p:nvSpPr>
            <p:cNvPr id="20" name="AutoShape 25">
              <a:extLst>
                <a:ext uri="{FF2B5EF4-FFF2-40B4-BE49-F238E27FC236}">
                  <a16:creationId xmlns:a16="http://schemas.microsoft.com/office/drawing/2014/main" id="{7340A6B1-56FF-46D7-9866-C80CDB8441BE}"/>
                </a:ext>
              </a:extLst>
            </p:cNvPr>
            <p:cNvSpPr>
              <a:spLocks noChangeAspect="1" noChangeArrowheads="1"/>
            </p:cNvSpPr>
            <p:nvPr/>
          </p:nvSpPr>
          <p:spPr bwMode="auto">
            <a:xfrm>
              <a:off x="8009472" y="3182518"/>
              <a:ext cx="265114" cy="180000"/>
            </a:xfrm>
            <a:prstGeom prst="roundRect">
              <a:avLst>
                <a:gd name="adj" fmla="val 0"/>
              </a:avLst>
            </a:prstGeom>
            <a:solidFill>
              <a:srgbClr val="4A90B4"/>
            </a:solidFill>
            <a:ln>
              <a:noFill/>
            </a:ln>
          </p:spPr>
          <p:txBody>
            <a:bodyPr wrap="none" anchor="ct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de-DE" altLang="de-DE" sz="2400">
                <a:ea typeface="ヒラギノ角ゴ Pro W3" pitchFamily="1" charset="-128"/>
              </a:endParaRPr>
            </a:p>
          </p:txBody>
        </p:sp>
        <p:sp>
          <p:nvSpPr>
            <p:cNvPr id="21" name="AutoShape 25">
              <a:extLst>
                <a:ext uri="{FF2B5EF4-FFF2-40B4-BE49-F238E27FC236}">
                  <a16:creationId xmlns:a16="http://schemas.microsoft.com/office/drawing/2014/main" id="{3347C263-020E-47BB-84D3-571CC8E71BC7}"/>
                </a:ext>
              </a:extLst>
            </p:cNvPr>
            <p:cNvSpPr>
              <a:spLocks noChangeArrowheads="1"/>
            </p:cNvSpPr>
            <p:nvPr/>
          </p:nvSpPr>
          <p:spPr bwMode="auto">
            <a:xfrm>
              <a:off x="8263575" y="3252718"/>
              <a:ext cx="1008000" cy="39600"/>
            </a:xfrm>
            <a:prstGeom prst="roundRect">
              <a:avLst>
                <a:gd name="adj" fmla="val 0"/>
              </a:avLst>
            </a:prstGeom>
            <a:solidFill>
              <a:srgbClr val="4A90B4"/>
            </a:solidFill>
            <a:ln>
              <a:noFill/>
            </a:ln>
          </p:spPr>
          <p:txBody>
            <a:bodyPr wrap="none" anchor="ct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de-DE" altLang="de-DE" sz="2400">
                <a:ea typeface="ヒラギノ角ゴ Pro W3" pitchFamily="1" charset="-128"/>
              </a:endParaRPr>
            </a:p>
          </p:txBody>
        </p:sp>
        <p:sp>
          <p:nvSpPr>
            <p:cNvPr id="22" name="AutoShape 25">
              <a:extLst>
                <a:ext uri="{FF2B5EF4-FFF2-40B4-BE49-F238E27FC236}">
                  <a16:creationId xmlns:a16="http://schemas.microsoft.com/office/drawing/2014/main" id="{55B6A278-EB4B-4854-A1A7-87C8330E9B59}"/>
                </a:ext>
              </a:extLst>
            </p:cNvPr>
            <p:cNvSpPr>
              <a:spLocks noChangeAspect="1" noChangeArrowheads="1"/>
            </p:cNvSpPr>
            <p:nvPr/>
          </p:nvSpPr>
          <p:spPr bwMode="auto">
            <a:xfrm>
              <a:off x="9246944" y="3182518"/>
              <a:ext cx="265114" cy="180000"/>
            </a:xfrm>
            <a:prstGeom prst="roundRect">
              <a:avLst>
                <a:gd name="adj" fmla="val 0"/>
              </a:avLst>
            </a:prstGeom>
            <a:solidFill>
              <a:srgbClr val="4A90B4"/>
            </a:solidFill>
            <a:ln>
              <a:noFill/>
            </a:ln>
          </p:spPr>
          <p:txBody>
            <a:bodyPr wrap="none" anchor="ct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de-DE" altLang="de-DE" sz="2400">
                <a:ea typeface="ヒラギノ角ゴ Pro W3" pitchFamily="1" charset="-128"/>
              </a:endParaRPr>
            </a:p>
          </p:txBody>
        </p:sp>
        <p:sp>
          <p:nvSpPr>
            <p:cNvPr id="23" name="AutoShape 25">
              <a:extLst>
                <a:ext uri="{FF2B5EF4-FFF2-40B4-BE49-F238E27FC236}">
                  <a16:creationId xmlns:a16="http://schemas.microsoft.com/office/drawing/2014/main" id="{BE2DE901-5C1E-4062-8150-7EE7D325630E}"/>
                </a:ext>
              </a:extLst>
            </p:cNvPr>
            <p:cNvSpPr>
              <a:spLocks noChangeAspect="1" noChangeArrowheads="1"/>
            </p:cNvSpPr>
            <p:nvPr/>
          </p:nvSpPr>
          <p:spPr bwMode="auto">
            <a:xfrm>
              <a:off x="8627966" y="3017665"/>
              <a:ext cx="265114" cy="180000"/>
            </a:xfrm>
            <a:prstGeom prst="roundRect">
              <a:avLst>
                <a:gd name="adj" fmla="val 0"/>
              </a:avLst>
            </a:prstGeom>
            <a:solidFill>
              <a:srgbClr val="4A90B4"/>
            </a:solidFill>
            <a:ln>
              <a:noFill/>
            </a:ln>
          </p:spPr>
          <p:txBody>
            <a:bodyPr wrap="none" anchor="ct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de-DE" altLang="de-DE" sz="2400">
                <a:ea typeface="ヒラギノ角ゴ Pro W3" pitchFamily="1" charset="-128"/>
              </a:endParaRPr>
            </a:p>
          </p:txBody>
        </p:sp>
        <p:sp>
          <p:nvSpPr>
            <p:cNvPr id="24" name="AutoShape 25">
              <a:extLst>
                <a:ext uri="{FF2B5EF4-FFF2-40B4-BE49-F238E27FC236}">
                  <a16:creationId xmlns:a16="http://schemas.microsoft.com/office/drawing/2014/main" id="{DBE02066-999D-47E8-A47F-34B0B3B406AB}"/>
                </a:ext>
              </a:extLst>
            </p:cNvPr>
            <p:cNvSpPr>
              <a:spLocks noChangeArrowheads="1"/>
            </p:cNvSpPr>
            <p:nvPr/>
          </p:nvSpPr>
          <p:spPr bwMode="auto">
            <a:xfrm rot="16200000">
              <a:off x="8688523" y="3172268"/>
              <a:ext cx="144000" cy="39767"/>
            </a:xfrm>
            <a:prstGeom prst="roundRect">
              <a:avLst>
                <a:gd name="adj" fmla="val 0"/>
              </a:avLst>
            </a:prstGeom>
            <a:solidFill>
              <a:srgbClr val="4A90B4"/>
            </a:solidFill>
            <a:ln>
              <a:noFill/>
            </a:ln>
          </p:spPr>
          <p:txBody>
            <a:bodyPr wrap="none" anchor="ct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de-DE" altLang="de-DE" sz="2400">
                <a:ea typeface="ヒラギノ角ゴ Pro W3" pitchFamily="1" charset="-128"/>
              </a:endParaRPr>
            </a:p>
          </p:txBody>
        </p:sp>
        <p:sp>
          <p:nvSpPr>
            <p:cNvPr id="25" name="AutoShape 25">
              <a:extLst>
                <a:ext uri="{FF2B5EF4-FFF2-40B4-BE49-F238E27FC236}">
                  <a16:creationId xmlns:a16="http://schemas.microsoft.com/office/drawing/2014/main" id="{EB96BF92-A852-40DB-85AD-C71F3C8D0E3B}"/>
                </a:ext>
              </a:extLst>
            </p:cNvPr>
            <p:cNvSpPr>
              <a:spLocks noChangeAspect="1" noChangeArrowheads="1"/>
            </p:cNvSpPr>
            <p:nvPr/>
          </p:nvSpPr>
          <p:spPr bwMode="auto">
            <a:xfrm>
              <a:off x="8940781" y="3017665"/>
              <a:ext cx="265114" cy="180000"/>
            </a:xfrm>
            <a:prstGeom prst="roundRect">
              <a:avLst>
                <a:gd name="adj" fmla="val 0"/>
              </a:avLst>
            </a:prstGeom>
            <a:solidFill>
              <a:srgbClr val="4A90B4"/>
            </a:solidFill>
            <a:ln>
              <a:noFill/>
            </a:ln>
          </p:spPr>
          <p:txBody>
            <a:bodyPr wrap="none" anchor="ct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de-DE" altLang="de-DE" sz="2400">
                <a:ea typeface="ヒラギノ角ゴ Pro W3" pitchFamily="1" charset="-128"/>
              </a:endParaRPr>
            </a:p>
          </p:txBody>
        </p:sp>
        <p:sp>
          <p:nvSpPr>
            <p:cNvPr id="26" name="AutoShape 25">
              <a:extLst>
                <a:ext uri="{FF2B5EF4-FFF2-40B4-BE49-F238E27FC236}">
                  <a16:creationId xmlns:a16="http://schemas.microsoft.com/office/drawing/2014/main" id="{9B6942D2-2A80-4B40-8C92-4414D63D1CE7}"/>
                </a:ext>
              </a:extLst>
            </p:cNvPr>
            <p:cNvSpPr>
              <a:spLocks noChangeArrowheads="1"/>
            </p:cNvSpPr>
            <p:nvPr/>
          </p:nvSpPr>
          <p:spPr bwMode="auto">
            <a:xfrm rot="16200000">
              <a:off x="9001338" y="3172268"/>
              <a:ext cx="144000" cy="39767"/>
            </a:xfrm>
            <a:prstGeom prst="roundRect">
              <a:avLst>
                <a:gd name="adj" fmla="val 0"/>
              </a:avLst>
            </a:prstGeom>
            <a:solidFill>
              <a:srgbClr val="4A90B4"/>
            </a:solidFill>
            <a:ln>
              <a:noFill/>
            </a:ln>
          </p:spPr>
          <p:txBody>
            <a:bodyPr wrap="none" anchor="ct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de-DE" altLang="de-DE" sz="2400" dirty="0">
                <a:ea typeface="ヒラギノ角ゴ Pro W3" pitchFamily="1" charset="-128"/>
              </a:endParaRPr>
            </a:p>
          </p:txBody>
        </p:sp>
      </p:grpSp>
      <p:grpSp>
        <p:nvGrpSpPr>
          <p:cNvPr id="27" name="Gruppieren 293">
            <a:extLst>
              <a:ext uri="{FF2B5EF4-FFF2-40B4-BE49-F238E27FC236}">
                <a16:creationId xmlns:a16="http://schemas.microsoft.com/office/drawing/2014/main" id="{32BE659E-202A-43D8-988A-C51673C76D3C}"/>
              </a:ext>
            </a:extLst>
          </p:cNvPr>
          <p:cNvGrpSpPr/>
          <p:nvPr/>
        </p:nvGrpSpPr>
        <p:grpSpPr>
          <a:xfrm>
            <a:off x="8560411" y="1575268"/>
            <a:ext cx="3023371" cy="1176352"/>
            <a:chOff x="4501282" y="69348"/>
            <a:chExt cx="2501831" cy="897844"/>
          </a:xfrm>
        </p:grpSpPr>
        <p:pic>
          <p:nvPicPr>
            <p:cNvPr id="28" name="object 81">
              <a:extLst>
                <a:ext uri="{FF2B5EF4-FFF2-40B4-BE49-F238E27FC236}">
                  <a16:creationId xmlns:a16="http://schemas.microsoft.com/office/drawing/2014/main" id="{9C131277-24E2-4F7B-8F36-0E6DE028EFCF}"/>
                </a:ext>
              </a:extLst>
            </p:cNvPr>
            <p:cNvPicPr/>
            <p:nvPr/>
          </p:nvPicPr>
          <p:blipFill>
            <a:blip r:embed="rId7" cstate="print"/>
            <a:stretch>
              <a:fillRect/>
            </a:stretch>
          </p:blipFill>
          <p:spPr>
            <a:xfrm>
              <a:off x="4521051" y="69348"/>
              <a:ext cx="2482062" cy="884702"/>
            </a:xfrm>
            <a:prstGeom prst="rect">
              <a:avLst/>
            </a:prstGeom>
          </p:spPr>
        </p:pic>
        <p:sp>
          <p:nvSpPr>
            <p:cNvPr id="29" name="object 82">
              <a:extLst>
                <a:ext uri="{FF2B5EF4-FFF2-40B4-BE49-F238E27FC236}">
                  <a16:creationId xmlns:a16="http://schemas.microsoft.com/office/drawing/2014/main" id="{FA65F59B-93D7-4B49-B523-544561B4BADD}"/>
                </a:ext>
              </a:extLst>
            </p:cNvPr>
            <p:cNvSpPr/>
            <p:nvPr/>
          </p:nvSpPr>
          <p:spPr>
            <a:xfrm>
              <a:off x="4501282" y="89130"/>
              <a:ext cx="2482148" cy="878062"/>
            </a:xfrm>
            <a:custGeom>
              <a:avLst/>
              <a:gdLst/>
              <a:ahLst/>
              <a:cxnLst/>
              <a:rect l="l" t="t" r="r" b="b"/>
              <a:pathLst>
                <a:path w="2259965" h="799464">
                  <a:moveTo>
                    <a:pt x="2223897" y="0"/>
                  </a:moveTo>
                  <a:lnTo>
                    <a:pt x="36004" y="0"/>
                  </a:lnTo>
                  <a:lnTo>
                    <a:pt x="15189" y="562"/>
                  </a:lnTo>
                  <a:lnTo>
                    <a:pt x="4500" y="4500"/>
                  </a:lnTo>
                  <a:lnTo>
                    <a:pt x="562" y="15189"/>
                  </a:lnTo>
                  <a:lnTo>
                    <a:pt x="0" y="36004"/>
                  </a:lnTo>
                  <a:lnTo>
                    <a:pt x="0" y="763066"/>
                  </a:lnTo>
                  <a:lnTo>
                    <a:pt x="562" y="783874"/>
                  </a:lnTo>
                  <a:lnTo>
                    <a:pt x="4500" y="794559"/>
                  </a:lnTo>
                  <a:lnTo>
                    <a:pt x="15189" y="798496"/>
                  </a:lnTo>
                  <a:lnTo>
                    <a:pt x="36004" y="799058"/>
                  </a:lnTo>
                  <a:lnTo>
                    <a:pt x="2223897" y="799058"/>
                  </a:lnTo>
                  <a:lnTo>
                    <a:pt x="2244712" y="798496"/>
                  </a:lnTo>
                  <a:lnTo>
                    <a:pt x="2255400" y="794559"/>
                  </a:lnTo>
                  <a:lnTo>
                    <a:pt x="2259338" y="783874"/>
                  </a:lnTo>
                  <a:lnTo>
                    <a:pt x="2259901" y="763066"/>
                  </a:lnTo>
                  <a:lnTo>
                    <a:pt x="2259901" y="36004"/>
                  </a:lnTo>
                  <a:lnTo>
                    <a:pt x="2259338" y="15189"/>
                  </a:lnTo>
                  <a:lnTo>
                    <a:pt x="2255400" y="4500"/>
                  </a:lnTo>
                  <a:lnTo>
                    <a:pt x="2244712" y="562"/>
                  </a:lnTo>
                  <a:lnTo>
                    <a:pt x="2223897" y="0"/>
                  </a:lnTo>
                  <a:close/>
                </a:path>
              </a:pathLst>
            </a:custGeom>
            <a:solidFill>
              <a:srgbClr val="A3ACB2"/>
            </a:solidFill>
          </p:spPr>
          <p:txBody>
            <a:bodyPr wrap="square" lIns="0" tIns="0" rIns="0" bIns="0" rtlCol="0"/>
            <a:lstStyle/>
            <a:p>
              <a:endParaRPr/>
            </a:p>
          </p:txBody>
        </p:sp>
      </p:grpSp>
      <p:sp>
        <p:nvSpPr>
          <p:cNvPr id="30" name="object 83">
            <a:extLst>
              <a:ext uri="{FF2B5EF4-FFF2-40B4-BE49-F238E27FC236}">
                <a16:creationId xmlns:a16="http://schemas.microsoft.com/office/drawing/2014/main" id="{3CE26037-C6D1-4DA6-9C3E-12F13584FFA0}"/>
              </a:ext>
            </a:extLst>
          </p:cNvPr>
          <p:cNvSpPr txBox="1"/>
          <p:nvPr/>
        </p:nvSpPr>
        <p:spPr>
          <a:xfrm>
            <a:off x="8611297" y="1638720"/>
            <a:ext cx="900856" cy="166712"/>
          </a:xfrm>
          <a:prstGeom prst="rect">
            <a:avLst/>
          </a:prstGeom>
        </p:spPr>
        <p:txBody>
          <a:bodyPr vert="horz" wrap="square" lIns="0" tIns="12700" rIns="0" bIns="0" rtlCol="0">
            <a:spAutoFit/>
          </a:bodyPr>
          <a:lstStyle/>
          <a:p>
            <a:pPr marL="12700">
              <a:lnSpc>
                <a:spcPct val="100000"/>
              </a:lnSpc>
              <a:spcBef>
                <a:spcPts val="100"/>
              </a:spcBef>
            </a:pPr>
            <a:r>
              <a:rPr lang="de-DE" sz="1000" dirty="0">
                <a:latin typeface="+mj-lt"/>
                <a:cs typeface="FrutigerLTPro-Condensed"/>
              </a:rPr>
              <a:t>Debian</a:t>
            </a:r>
            <a:r>
              <a:rPr sz="1000" dirty="0">
                <a:latin typeface="+mj-lt"/>
                <a:cs typeface="FrutigerLTPro-Condensed"/>
              </a:rPr>
              <a:t> </a:t>
            </a:r>
            <a:r>
              <a:rPr lang="de-DE" sz="1000" dirty="0">
                <a:latin typeface="+mj-lt"/>
                <a:cs typeface="FrutigerLTPro-Condensed"/>
              </a:rPr>
              <a:t>Guest</a:t>
            </a:r>
            <a:endParaRPr sz="1000" dirty="0">
              <a:latin typeface="+mj-lt"/>
              <a:cs typeface="FrutigerLTPro-Condensed"/>
            </a:endParaRPr>
          </a:p>
        </p:txBody>
      </p:sp>
      <p:sp>
        <p:nvSpPr>
          <p:cNvPr id="48" name="Text Box 39">
            <a:extLst>
              <a:ext uri="{FF2B5EF4-FFF2-40B4-BE49-F238E27FC236}">
                <a16:creationId xmlns:a16="http://schemas.microsoft.com/office/drawing/2014/main" id="{12B33608-3367-4F55-B257-8C2C17E6734B}"/>
              </a:ext>
            </a:extLst>
          </p:cNvPr>
          <p:cNvSpPr txBox="1">
            <a:spLocks noChangeArrowheads="1"/>
          </p:cNvSpPr>
          <p:nvPr/>
        </p:nvSpPr>
        <p:spPr bwMode="auto">
          <a:xfrm>
            <a:off x="10454259" y="2900029"/>
            <a:ext cx="1010888" cy="4308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a:buFontTx/>
              <a:buNone/>
            </a:pPr>
            <a:r>
              <a:rPr lang="en-US" altLang="de-DE" sz="1100" dirty="0">
                <a:latin typeface="Frutiger 57Cn" pitchFamily="34" charset="0"/>
                <a:ea typeface="ヒラギノ角ゴ Pro W3" pitchFamily="1" charset="-128"/>
              </a:rPr>
              <a:t>Host-Only</a:t>
            </a:r>
            <a:br>
              <a:rPr lang="en-US" altLang="de-DE" sz="1100" dirty="0">
                <a:latin typeface="Frutiger 57Cn" pitchFamily="34" charset="0"/>
                <a:ea typeface="ヒラギノ角ゴ Pro W3" pitchFamily="1" charset="-128"/>
              </a:rPr>
            </a:br>
            <a:r>
              <a:rPr lang="en-US" altLang="de-DE" sz="1100" dirty="0">
                <a:latin typeface="Frutiger 57Cn" pitchFamily="34" charset="0"/>
                <a:ea typeface="ヒラギノ角ゴ Pro W3" pitchFamily="1" charset="-128"/>
              </a:rPr>
              <a:t>OT-Network</a:t>
            </a:r>
          </a:p>
        </p:txBody>
      </p:sp>
      <p:sp>
        <p:nvSpPr>
          <p:cNvPr id="92" name="AutoShape 100">
            <a:extLst>
              <a:ext uri="{FF2B5EF4-FFF2-40B4-BE49-F238E27FC236}">
                <a16:creationId xmlns:a16="http://schemas.microsoft.com/office/drawing/2014/main" id="{8CE7A905-A18E-4BB9-A127-E787DFB5B1E1}"/>
              </a:ext>
            </a:extLst>
          </p:cNvPr>
          <p:cNvSpPr>
            <a:spLocks noChangeArrowheads="1"/>
          </p:cNvSpPr>
          <p:nvPr/>
        </p:nvSpPr>
        <p:spPr bwMode="auto">
          <a:xfrm>
            <a:off x="10068566" y="4198683"/>
            <a:ext cx="783953" cy="1822830"/>
          </a:xfrm>
          <a:prstGeom prst="roundRect">
            <a:avLst>
              <a:gd name="adj" fmla="val 0"/>
            </a:avLst>
          </a:prstGeom>
          <a:solidFill>
            <a:srgbClr val="AAB91A">
              <a:alpha val="50000"/>
            </a:srgbClr>
          </a:solidFill>
          <a:ln>
            <a:noFill/>
          </a:ln>
          <a:effectLst/>
        </p:spPr>
        <p:txBody>
          <a:bodyPr anchor="ct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algn="ctr">
              <a:spcBef>
                <a:spcPct val="0"/>
              </a:spcBef>
            </a:pPr>
            <a:endParaRPr lang="de-DE" altLang="de-DE" sz="1000">
              <a:latin typeface="Frutiger 57Cn" pitchFamily="34" charset="0"/>
              <a:ea typeface="ヒラギノ角ゴ Pro W3" pitchFamily="1" charset="-128"/>
            </a:endParaRPr>
          </a:p>
        </p:txBody>
      </p:sp>
      <p:sp>
        <p:nvSpPr>
          <p:cNvPr id="93" name="AutoShape 25">
            <a:extLst>
              <a:ext uri="{FF2B5EF4-FFF2-40B4-BE49-F238E27FC236}">
                <a16:creationId xmlns:a16="http://schemas.microsoft.com/office/drawing/2014/main" id="{EA4C2BE1-2BC8-48C8-ADB7-33F7F5A5876C}"/>
              </a:ext>
            </a:extLst>
          </p:cNvPr>
          <p:cNvSpPr>
            <a:spLocks noChangeArrowheads="1"/>
          </p:cNvSpPr>
          <p:nvPr/>
        </p:nvSpPr>
        <p:spPr bwMode="auto">
          <a:xfrm rot="16200000">
            <a:off x="10289639" y="5407342"/>
            <a:ext cx="360000" cy="74544"/>
          </a:xfrm>
          <a:prstGeom prst="roundRect">
            <a:avLst>
              <a:gd name="adj" fmla="val 0"/>
            </a:avLst>
          </a:prstGeom>
          <a:solidFill>
            <a:srgbClr val="4A90B4"/>
          </a:solidFill>
          <a:ln>
            <a:noFill/>
          </a:ln>
        </p:spPr>
        <p:txBody>
          <a:bodyPr wrap="none" anchor="ct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de-DE" altLang="de-DE" sz="2400">
              <a:ea typeface="ヒラギノ角ゴ Pro W3" pitchFamily="1" charset="-128"/>
            </a:endParaRPr>
          </a:p>
        </p:txBody>
      </p:sp>
      <p:pic>
        <p:nvPicPr>
          <p:cNvPr id="94" name="object 30">
            <a:extLst>
              <a:ext uri="{FF2B5EF4-FFF2-40B4-BE49-F238E27FC236}">
                <a16:creationId xmlns:a16="http://schemas.microsoft.com/office/drawing/2014/main" id="{27161CD1-A25C-4335-8B50-CA660C5B5B2F}"/>
              </a:ext>
            </a:extLst>
          </p:cNvPr>
          <p:cNvPicPr/>
          <p:nvPr/>
        </p:nvPicPr>
        <p:blipFill>
          <a:blip r:embed="rId8" cstate="print"/>
          <a:stretch>
            <a:fillRect/>
          </a:stretch>
        </p:blipFill>
        <p:spPr>
          <a:xfrm>
            <a:off x="10082912" y="3977226"/>
            <a:ext cx="769607" cy="447773"/>
          </a:xfrm>
          <a:prstGeom prst="rect">
            <a:avLst/>
          </a:prstGeom>
        </p:spPr>
      </p:pic>
      <p:sp>
        <p:nvSpPr>
          <p:cNvPr id="95" name="object 31">
            <a:extLst>
              <a:ext uri="{FF2B5EF4-FFF2-40B4-BE49-F238E27FC236}">
                <a16:creationId xmlns:a16="http://schemas.microsoft.com/office/drawing/2014/main" id="{BFFD5E7F-B855-40BE-A3B2-2FEF8F7CD960}"/>
              </a:ext>
            </a:extLst>
          </p:cNvPr>
          <p:cNvSpPr/>
          <p:nvPr/>
        </p:nvSpPr>
        <p:spPr>
          <a:xfrm>
            <a:off x="10062895" y="3997002"/>
            <a:ext cx="770463" cy="439888"/>
          </a:xfrm>
          <a:custGeom>
            <a:avLst/>
            <a:gdLst/>
            <a:ahLst/>
            <a:cxnLst/>
            <a:rect l="l" t="t" r="r" b="b"/>
            <a:pathLst>
              <a:path w="527050" h="349250">
                <a:moveTo>
                  <a:pt x="490461" y="0"/>
                </a:moveTo>
                <a:lnTo>
                  <a:pt x="36004" y="0"/>
                </a:lnTo>
                <a:lnTo>
                  <a:pt x="15189" y="562"/>
                </a:lnTo>
                <a:lnTo>
                  <a:pt x="4500" y="4500"/>
                </a:lnTo>
                <a:lnTo>
                  <a:pt x="562" y="15189"/>
                </a:lnTo>
                <a:lnTo>
                  <a:pt x="0" y="36004"/>
                </a:lnTo>
                <a:lnTo>
                  <a:pt x="0" y="313055"/>
                </a:lnTo>
                <a:lnTo>
                  <a:pt x="562" y="333870"/>
                </a:lnTo>
                <a:lnTo>
                  <a:pt x="4500" y="344558"/>
                </a:lnTo>
                <a:lnTo>
                  <a:pt x="15189" y="348496"/>
                </a:lnTo>
                <a:lnTo>
                  <a:pt x="36004" y="349059"/>
                </a:lnTo>
                <a:lnTo>
                  <a:pt x="490461" y="349059"/>
                </a:lnTo>
                <a:lnTo>
                  <a:pt x="511276" y="348496"/>
                </a:lnTo>
                <a:lnTo>
                  <a:pt x="521965" y="344558"/>
                </a:lnTo>
                <a:lnTo>
                  <a:pt x="525903" y="333870"/>
                </a:lnTo>
                <a:lnTo>
                  <a:pt x="526465" y="313055"/>
                </a:lnTo>
                <a:lnTo>
                  <a:pt x="526465" y="36004"/>
                </a:lnTo>
                <a:lnTo>
                  <a:pt x="525903" y="15189"/>
                </a:lnTo>
                <a:lnTo>
                  <a:pt x="521965" y="4500"/>
                </a:lnTo>
                <a:lnTo>
                  <a:pt x="511276" y="562"/>
                </a:lnTo>
                <a:lnTo>
                  <a:pt x="490461" y="0"/>
                </a:lnTo>
                <a:close/>
              </a:path>
            </a:pathLst>
          </a:custGeom>
          <a:solidFill>
            <a:srgbClr val="A6B800"/>
          </a:solidFill>
        </p:spPr>
        <p:txBody>
          <a:bodyPr wrap="square" lIns="0" tIns="0" rIns="0" bIns="0" rtlCol="0"/>
          <a:lstStyle/>
          <a:p>
            <a:endParaRPr/>
          </a:p>
        </p:txBody>
      </p:sp>
      <p:sp>
        <p:nvSpPr>
          <p:cNvPr id="96" name="Text Box 101">
            <a:extLst>
              <a:ext uri="{FF2B5EF4-FFF2-40B4-BE49-F238E27FC236}">
                <a16:creationId xmlns:a16="http://schemas.microsoft.com/office/drawing/2014/main" id="{F105B171-37F7-43C2-90CE-826704D93BF1}"/>
              </a:ext>
            </a:extLst>
          </p:cNvPr>
          <p:cNvSpPr txBox="1">
            <a:spLocks noChangeArrowheads="1"/>
          </p:cNvSpPr>
          <p:nvPr/>
        </p:nvSpPr>
        <p:spPr bwMode="auto">
          <a:xfrm>
            <a:off x="10062895" y="4029406"/>
            <a:ext cx="825904" cy="400110"/>
          </a:xfrm>
          <a:prstGeom prst="rect">
            <a:avLst/>
          </a:prstGeom>
          <a:noFill/>
          <a:ln>
            <a:noFill/>
          </a:ln>
          <a:extLst>
            <a:ext uri="{909E8E84-426E-40DD-AFC4-6F175D3DCCD1}">
              <a14:hiddenFill xmlns:a14="http://schemas.microsoft.com/office/drawing/2010/main">
                <a:solidFill>
                  <a:srgbClr val="AFB0B2"/>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a:spcBef>
                <a:spcPct val="0"/>
              </a:spcBef>
              <a:buFontTx/>
              <a:buNone/>
            </a:pPr>
            <a:r>
              <a:rPr lang="de-DE" altLang="de-DE" sz="1000" dirty="0">
                <a:ea typeface="ヒラギノ角ゴ Pro W3" pitchFamily="1" charset="-128"/>
              </a:rPr>
              <a:t>TwinCAT</a:t>
            </a:r>
            <a:br>
              <a:rPr lang="de-DE" altLang="de-DE" sz="1000" dirty="0">
                <a:ea typeface="ヒラギノ角ゴ Pro W3" pitchFamily="1" charset="-128"/>
              </a:rPr>
            </a:br>
            <a:r>
              <a:rPr lang="de-DE" altLang="de-DE" sz="1000" dirty="0">
                <a:ea typeface="ヒラギノ角ゴ Pro W3" pitchFamily="1" charset="-128"/>
              </a:rPr>
              <a:t>Real-Time</a:t>
            </a:r>
          </a:p>
        </p:txBody>
      </p:sp>
      <p:grpSp>
        <p:nvGrpSpPr>
          <p:cNvPr id="97" name="Gruppieren 183">
            <a:extLst>
              <a:ext uri="{FF2B5EF4-FFF2-40B4-BE49-F238E27FC236}">
                <a16:creationId xmlns:a16="http://schemas.microsoft.com/office/drawing/2014/main" id="{191B1D7D-9F8A-41E5-9030-29EEF0D563F5}"/>
              </a:ext>
            </a:extLst>
          </p:cNvPr>
          <p:cNvGrpSpPr/>
          <p:nvPr/>
        </p:nvGrpSpPr>
        <p:grpSpPr>
          <a:xfrm>
            <a:off x="10114736" y="5763947"/>
            <a:ext cx="494166" cy="215444"/>
            <a:chOff x="8830005" y="6429207"/>
            <a:chExt cx="494166" cy="215444"/>
          </a:xfrm>
        </p:grpSpPr>
        <p:sp>
          <p:nvSpPr>
            <p:cNvPr id="98" name="AutoShape 25">
              <a:extLst>
                <a:ext uri="{FF2B5EF4-FFF2-40B4-BE49-F238E27FC236}">
                  <a16:creationId xmlns:a16="http://schemas.microsoft.com/office/drawing/2014/main" id="{A9840E97-5CB9-4F46-9E40-466D5344B08B}"/>
                </a:ext>
              </a:extLst>
            </p:cNvPr>
            <p:cNvSpPr>
              <a:spLocks noChangeArrowheads="1"/>
            </p:cNvSpPr>
            <p:nvPr/>
          </p:nvSpPr>
          <p:spPr bwMode="auto">
            <a:xfrm>
              <a:off x="8835218" y="6429207"/>
              <a:ext cx="478362" cy="215444"/>
            </a:xfrm>
            <a:prstGeom prst="roundRect">
              <a:avLst>
                <a:gd name="adj" fmla="val 0"/>
              </a:avLst>
            </a:prstGeom>
            <a:solidFill>
              <a:schemeClr val="accent2">
                <a:lumMod val="60000"/>
                <a:lumOff val="40000"/>
              </a:schemeClr>
            </a:solidFill>
            <a:ln>
              <a:noFill/>
            </a:ln>
          </p:spPr>
          <p:txBody>
            <a:bodyPr wrap="none" anchor="ct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de-DE" altLang="de-DE" sz="2400">
                <a:solidFill>
                  <a:sysClr val="windowText" lastClr="000000"/>
                </a:solidFill>
                <a:ea typeface="ヒラギノ角ゴ Pro W3" pitchFamily="1" charset="-128"/>
              </a:endParaRPr>
            </a:p>
          </p:txBody>
        </p:sp>
        <p:sp>
          <p:nvSpPr>
            <p:cNvPr id="99" name="Textfeld 81">
              <a:extLst>
                <a:ext uri="{FF2B5EF4-FFF2-40B4-BE49-F238E27FC236}">
                  <a16:creationId xmlns:a16="http://schemas.microsoft.com/office/drawing/2014/main" id="{399EF31D-9FC1-4ED5-8B92-7AF6284535DB}"/>
                </a:ext>
              </a:extLst>
            </p:cNvPr>
            <p:cNvSpPr txBox="1">
              <a:spLocks noChangeArrowheads="1"/>
            </p:cNvSpPr>
            <p:nvPr/>
          </p:nvSpPr>
          <p:spPr bwMode="auto">
            <a:xfrm>
              <a:off x="8830005" y="6429207"/>
              <a:ext cx="494166"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a:spcBef>
                  <a:spcPct val="0"/>
                </a:spcBef>
                <a:buNone/>
              </a:pPr>
              <a:r>
                <a:rPr lang="de-DE" altLang="de-DE" sz="800" dirty="0">
                  <a:solidFill>
                    <a:sysClr val="windowText" lastClr="000000"/>
                  </a:solidFill>
                </a:rPr>
                <a:t>Core n</a:t>
              </a:r>
            </a:p>
          </p:txBody>
        </p:sp>
      </p:grpSp>
      <p:grpSp>
        <p:nvGrpSpPr>
          <p:cNvPr id="100" name="Gruppieren 243">
            <a:extLst>
              <a:ext uri="{FF2B5EF4-FFF2-40B4-BE49-F238E27FC236}">
                <a16:creationId xmlns:a16="http://schemas.microsoft.com/office/drawing/2014/main" id="{C9F57277-63EC-4609-842E-C237CE7B4B4F}"/>
              </a:ext>
            </a:extLst>
          </p:cNvPr>
          <p:cNvGrpSpPr/>
          <p:nvPr/>
        </p:nvGrpSpPr>
        <p:grpSpPr>
          <a:xfrm>
            <a:off x="10145493" y="5140502"/>
            <a:ext cx="660707" cy="288000"/>
            <a:chOff x="6940072" y="6467715"/>
            <a:chExt cx="660707" cy="288000"/>
          </a:xfrm>
        </p:grpSpPr>
        <p:sp>
          <p:nvSpPr>
            <p:cNvPr id="101" name="object 41">
              <a:extLst>
                <a:ext uri="{FF2B5EF4-FFF2-40B4-BE49-F238E27FC236}">
                  <a16:creationId xmlns:a16="http://schemas.microsoft.com/office/drawing/2014/main" id="{0BB5D354-46B2-400E-AEB0-618DCCDE50B0}"/>
                </a:ext>
              </a:extLst>
            </p:cNvPr>
            <p:cNvSpPr>
              <a:spLocks noChangeAspect="1"/>
            </p:cNvSpPr>
            <p:nvPr/>
          </p:nvSpPr>
          <p:spPr>
            <a:xfrm>
              <a:off x="6940072" y="6467715"/>
              <a:ext cx="660707" cy="288000"/>
            </a:xfrm>
            <a:custGeom>
              <a:avLst/>
              <a:gdLst/>
              <a:ahLst/>
              <a:cxnLst/>
              <a:rect l="l" t="t" r="r" b="b"/>
              <a:pathLst>
                <a:path w="544829" h="237489">
                  <a:moveTo>
                    <a:pt x="544804" y="0"/>
                  </a:moveTo>
                  <a:lnTo>
                    <a:pt x="0" y="0"/>
                  </a:lnTo>
                  <a:lnTo>
                    <a:pt x="0" y="237159"/>
                  </a:lnTo>
                  <a:lnTo>
                    <a:pt x="544804" y="237159"/>
                  </a:lnTo>
                  <a:lnTo>
                    <a:pt x="544804" y="0"/>
                  </a:lnTo>
                  <a:close/>
                </a:path>
              </a:pathLst>
            </a:custGeom>
            <a:solidFill>
              <a:srgbClr val="4A90B4"/>
            </a:solidFill>
          </p:spPr>
          <p:txBody>
            <a:bodyPr wrap="square" lIns="0" tIns="0" rIns="0" bIns="0" rtlCol="0"/>
            <a:lstStyle/>
            <a:p>
              <a:endParaRPr/>
            </a:p>
          </p:txBody>
        </p:sp>
        <p:sp>
          <p:nvSpPr>
            <p:cNvPr id="102" name="object 41">
              <a:extLst>
                <a:ext uri="{FF2B5EF4-FFF2-40B4-BE49-F238E27FC236}">
                  <a16:creationId xmlns:a16="http://schemas.microsoft.com/office/drawing/2014/main" id="{70EB67B4-9325-4A0C-840D-E9FE93DD6E58}"/>
                </a:ext>
              </a:extLst>
            </p:cNvPr>
            <p:cNvSpPr/>
            <p:nvPr/>
          </p:nvSpPr>
          <p:spPr>
            <a:xfrm>
              <a:off x="6981421" y="6467715"/>
              <a:ext cx="619357" cy="288000"/>
            </a:xfrm>
            <a:custGeom>
              <a:avLst/>
              <a:gdLst/>
              <a:ahLst/>
              <a:cxnLst/>
              <a:rect l="l" t="t" r="r" b="b"/>
              <a:pathLst>
                <a:path w="544829" h="237489">
                  <a:moveTo>
                    <a:pt x="544804" y="0"/>
                  </a:moveTo>
                  <a:lnTo>
                    <a:pt x="0" y="0"/>
                  </a:lnTo>
                  <a:lnTo>
                    <a:pt x="0" y="237159"/>
                  </a:lnTo>
                  <a:lnTo>
                    <a:pt x="544804" y="237159"/>
                  </a:lnTo>
                  <a:lnTo>
                    <a:pt x="544804" y="0"/>
                  </a:lnTo>
                  <a:close/>
                </a:path>
              </a:pathLst>
            </a:custGeom>
            <a:noFill/>
          </p:spPr>
          <p:txBody>
            <a:bodyPr wrap="square" lIns="0" tIns="0" rIns="0" bIns="0" rtlCol="0" anchor="ctr"/>
            <a:lstStyle/>
            <a:p>
              <a:r>
                <a:rPr lang="de-DE" sz="1000" dirty="0"/>
                <a:t>EtherCAT</a:t>
              </a:r>
              <a:endParaRPr sz="1000" dirty="0"/>
            </a:p>
          </p:txBody>
        </p:sp>
      </p:grpSp>
      <p:pic>
        <p:nvPicPr>
          <p:cNvPr id="67" name="object 4">
            <a:extLst>
              <a:ext uri="{FF2B5EF4-FFF2-40B4-BE49-F238E27FC236}">
                <a16:creationId xmlns:a16="http://schemas.microsoft.com/office/drawing/2014/main" id="{269DE4F6-99C7-484C-A1FC-CABDD5EEB854}"/>
              </a:ext>
            </a:extLst>
          </p:cNvPr>
          <p:cNvPicPr/>
          <p:nvPr/>
        </p:nvPicPr>
        <p:blipFill>
          <a:blip r:embed="rId9" cstate="print"/>
          <a:stretch>
            <a:fillRect/>
          </a:stretch>
        </p:blipFill>
        <p:spPr>
          <a:xfrm>
            <a:off x="6399856" y="4704384"/>
            <a:ext cx="5663551" cy="208600"/>
          </a:xfrm>
          <a:prstGeom prst="rect">
            <a:avLst/>
          </a:prstGeom>
        </p:spPr>
      </p:pic>
      <p:grpSp>
        <p:nvGrpSpPr>
          <p:cNvPr id="76" name="Gruppieren 251">
            <a:extLst>
              <a:ext uri="{FF2B5EF4-FFF2-40B4-BE49-F238E27FC236}">
                <a16:creationId xmlns:a16="http://schemas.microsoft.com/office/drawing/2014/main" id="{808CF9AB-639B-4076-A2FD-3F1E92EE8070}"/>
              </a:ext>
            </a:extLst>
          </p:cNvPr>
          <p:cNvGrpSpPr/>
          <p:nvPr/>
        </p:nvGrpSpPr>
        <p:grpSpPr>
          <a:xfrm>
            <a:off x="9190664" y="5149823"/>
            <a:ext cx="660707" cy="288000"/>
            <a:chOff x="6940072" y="6467715"/>
            <a:chExt cx="660707" cy="288000"/>
          </a:xfrm>
        </p:grpSpPr>
        <p:sp>
          <p:nvSpPr>
            <p:cNvPr id="77" name="object 41">
              <a:extLst>
                <a:ext uri="{FF2B5EF4-FFF2-40B4-BE49-F238E27FC236}">
                  <a16:creationId xmlns:a16="http://schemas.microsoft.com/office/drawing/2014/main" id="{C9EA0C2F-4305-4D81-9F78-792FAF836E0D}"/>
                </a:ext>
              </a:extLst>
            </p:cNvPr>
            <p:cNvSpPr>
              <a:spLocks noChangeAspect="1"/>
            </p:cNvSpPr>
            <p:nvPr/>
          </p:nvSpPr>
          <p:spPr>
            <a:xfrm>
              <a:off x="6940072" y="6467715"/>
              <a:ext cx="660707" cy="288000"/>
            </a:xfrm>
            <a:custGeom>
              <a:avLst/>
              <a:gdLst/>
              <a:ahLst/>
              <a:cxnLst/>
              <a:rect l="l" t="t" r="r" b="b"/>
              <a:pathLst>
                <a:path w="544829" h="237489">
                  <a:moveTo>
                    <a:pt x="544804" y="0"/>
                  </a:moveTo>
                  <a:lnTo>
                    <a:pt x="0" y="0"/>
                  </a:lnTo>
                  <a:lnTo>
                    <a:pt x="0" y="237159"/>
                  </a:lnTo>
                  <a:lnTo>
                    <a:pt x="544804" y="237159"/>
                  </a:lnTo>
                  <a:lnTo>
                    <a:pt x="544804" y="0"/>
                  </a:lnTo>
                  <a:close/>
                </a:path>
              </a:pathLst>
            </a:custGeom>
            <a:solidFill>
              <a:srgbClr val="4A90B4"/>
            </a:solidFill>
          </p:spPr>
          <p:txBody>
            <a:bodyPr wrap="square" lIns="0" tIns="0" rIns="0" bIns="0" rtlCol="0"/>
            <a:lstStyle/>
            <a:p>
              <a:endParaRPr/>
            </a:p>
          </p:txBody>
        </p:sp>
        <p:sp>
          <p:nvSpPr>
            <p:cNvPr id="78" name="object 41">
              <a:extLst>
                <a:ext uri="{FF2B5EF4-FFF2-40B4-BE49-F238E27FC236}">
                  <a16:creationId xmlns:a16="http://schemas.microsoft.com/office/drawing/2014/main" id="{8E1D0890-BC1C-493C-B71F-04989D41FFAD}"/>
                </a:ext>
              </a:extLst>
            </p:cNvPr>
            <p:cNvSpPr/>
            <p:nvPr/>
          </p:nvSpPr>
          <p:spPr>
            <a:xfrm>
              <a:off x="6981421" y="6467715"/>
              <a:ext cx="619357" cy="288000"/>
            </a:xfrm>
            <a:custGeom>
              <a:avLst/>
              <a:gdLst/>
              <a:ahLst/>
              <a:cxnLst/>
              <a:rect l="l" t="t" r="r" b="b"/>
              <a:pathLst>
                <a:path w="544829" h="237489">
                  <a:moveTo>
                    <a:pt x="544804" y="0"/>
                  </a:moveTo>
                  <a:lnTo>
                    <a:pt x="0" y="0"/>
                  </a:lnTo>
                  <a:lnTo>
                    <a:pt x="0" y="237159"/>
                  </a:lnTo>
                  <a:lnTo>
                    <a:pt x="544804" y="237159"/>
                  </a:lnTo>
                  <a:lnTo>
                    <a:pt x="544804" y="0"/>
                  </a:lnTo>
                  <a:close/>
                </a:path>
              </a:pathLst>
            </a:custGeom>
            <a:noFill/>
          </p:spPr>
          <p:txBody>
            <a:bodyPr wrap="square" lIns="0" tIns="0" rIns="0" bIns="0" rtlCol="0" anchor="ctr"/>
            <a:lstStyle/>
            <a:p>
              <a:r>
                <a:rPr lang="de-DE" sz="1000" dirty="0"/>
                <a:t>Ethernet</a:t>
              </a:r>
              <a:endParaRPr sz="1000" dirty="0"/>
            </a:p>
          </p:txBody>
        </p:sp>
      </p:grpSp>
    </p:spTree>
    <p:extLst>
      <p:ext uri="{BB962C8B-B14F-4D97-AF65-F5344CB8AC3E}">
        <p14:creationId xmlns:p14="http://schemas.microsoft.com/office/powerpoint/2010/main" val="39211001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E08046-F96A-D2D4-AF8E-CD7A24247238}"/>
              </a:ext>
            </a:extLst>
          </p:cNvPr>
          <p:cNvPicPr>
            <a:picLocks noChangeAspect="1"/>
          </p:cNvPicPr>
          <p:nvPr/>
        </p:nvPicPr>
        <p:blipFill rotWithShape="1">
          <a:blip r:embed="rId2"/>
          <a:srcRect r="29417"/>
          <a:stretch/>
        </p:blipFill>
        <p:spPr>
          <a:xfrm>
            <a:off x="6098400" y="1090800"/>
            <a:ext cx="6098400" cy="5767200"/>
          </a:xfrm>
          <a:prstGeom prst="rect">
            <a:avLst/>
          </a:prstGeom>
          <a:noFill/>
          <a:ln w="6350">
            <a:solidFill>
              <a:schemeClr val="bg1">
                <a:lumMod val="95000"/>
              </a:schemeClr>
            </a:solidFill>
            <a:miter lim="800000"/>
          </a:ln>
        </p:spPr>
      </p:pic>
      <p:sp>
        <p:nvSpPr>
          <p:cNvPr id="3" name="Text Placeholder 2">
            <a:extLst>
              <a:ext uri="{FF2B5EF4-FFF2-40B4-BE49-F238E27FC236}">
                <a16:creationId xmlns:a16="http://schemas.microsoft.com/office/drawing/2014/main" id="{3F74A6AF-F76E-4C17-B026-E8C13E0DB2F6}"/>
              </a:ext>
            </a:extLst>
          </p:cNvPr>
          <p:cNvSpPr>
            <a:spLocks noGrp="1"/>
          </p:cNvSpPr>
          <p:nvPr>
            <p:ph type="body" sz="quarter" idx="15"/>
          </p:nvPr>
        </p:nvSpPr>
        <p:spPr>
          <a:xfrm>
            <a:off x="2" y="1090800"/>
            <a:ext cx="6098400" cy="5331600"/>
          </a:xfrm>
        </p:spPr>
        <p:txBody>
          <a:bodyPr>
            <a:normAutofit/>
          </a:bodyPr>
          <a:lstStyle/>
          <a:p>
            <a:pPr marL="0" indent="0">
              <a:buNone/>
            </a:pPr>
            <a:r>
              <a:rPr lang="en-US" dirty="0"/>
              <a:t>For those who are used to working in Tc/BSD but not Debian: </a:t>
            </a:r>
          </a:p>
          <a:p>
            <a:r>
              <a:rPr lang="en-US" dirty="0" err="1"/>
              <a:t>sudo</a:t>
            </a:r>
            <a:r>
              <a:rPr lang="en-US" dirty="0"/>
              <a:t> = doas</a:t>
            </a:r>
          </a:p>
          <a:p>
            <a:r>
              <a:rPr lang="en-US" dirty="0"/>
              <a:t>apt = pkg</a:t>
            </a:r>
          </a:p>
          <a:p>
            <a:r>
              <a:rPr lang="en-US" dirty="0" err="1"/>
              <a:t>ifconfig</a:t>
            </a:r>
            <a:r>
              <a:rPr lang="en-US" dirty="0"/>
              <a:t> is deprecated and not installed by default. Use the command “</a:t>
            </a:r>
            <a:r>
              <a:rPr lang="en-US" dirty="0" err="1"/>
              <a:t>ip</a:t>
            </a:r>
            <a:r>
              <a:rPr lang="en-US" dirty="0"/>
              <a:t>”</a:t>
            </a:r>
          </a:p>
          <a:p>
            <a:pPr lvl="1"/>
            <a:r>
              <a:rPr lang="en-US" sz="1400" dirty="0" err="1">
                <a:latin typeface="Cambria" panose="02040503050406030204" pitchFamily="18" charset="0"/>
                <a:ea typeface="Cambria" panose="02040503050406030204" pitchFamily="18" charset="0"/>
              </a:rPr>
              <a:t>ip</a:t>
            </a:r>
            <a:r>
              <a:rPr lang="en-US" sz="1400" dirty="0">
                <a:latin typeface="Cambria" panose="02040503050406030204" pitchFamily="18" charset="0"/>
                <a:ea typeface="Cambria" panose="02040503050406030204" pitchFamily="18" charset="0"/>
              </a:rPr>
              <a:t> </a:t>
            </a:r>
            <a:r>
              <a:rPr lang="en-US" sz="1400" dirty="0" err="1">
                <a:latin typeface="Cambria" panose="02040503050406030204" pitchFamily="18" charset="0"/>
                <a:ea typeface="Cambria" panose="02040503050406030204" pitchFamily="18" charset="0"/>
              </a:rPr>
              <a:t>addr</a:t>
            </a:r>
            <a:r>
              <a:rPr lang="en-US" sz="1400" dirty="0">
                <a:latin typeface="Cambria" panose="02040503050406030204" pitchFamily="18" charset="0"/>
                <a:ea typeface="Cambria" panose="02040503050406030204" pitchFamily="18" charset="0"/>
              </a:rPr>
              <a:t> </a:t>
            </a:r>
            <a:r>
              <a:rPr lang="en-US" dirty="0"/>
              <a:t>will perform the same function as </a:t>
            </a:r>
            <a:r>
              <a:rPr lang="en-US" dirty="0" err="1"/>
              <a:t>ifconfig</a:t>
            </a:r>
            <a:endParaRPr lang="en-US" dirty="0"/>
          </a:p>
          <a:p>
            <a:r>
              <a:rPr lang="en-US" dirty="0"/>
              <a:t>Easy Editor is not installed by default, instead we will be using nano, which is a bit more robust without vims opaque UE.</a:t>
            </a:r>
          </a:p>
          <a:p>
            <a:endParaRPr lang="en-US" dirty="0"/>
          </a:p>
        </p:txBody>
      </p:sp>
      <p:sp>
        <p:nvSpPr>
          <p:cNvPr id="4" name="Title 3">
            <a:extLst>
              <a:ext uri="{FF2B5EF4-FFF2-40B4-BE49-F238E27FC236}">
                <a16:creationId xmlns:a16="http://schemas.microsoft.com/office/drawing/2014/main" id="{BB740F7C-E8BE-4626-B13C-7C244004020F}"/>
              </a:ext>
            </a:extLst>
          </p:cNvPr>
          <p:cNvSpPr>
            <a:spLocks noGrp="1"/>
          </p:cNvSpPr>
          <p:nvPr>
            <p:ph type="title"/>
          </p:nvPr>
        </p:nvSpPr>
        <p:spPr>
          <a:xfrm>
            <a:off x="-1" y="450787"/>
            <a:ext cx="10137600" cy="629367"/>
          </a:xfrm>
        </p:spPr>
        <p:txBody>
          <a:bodyPr wrap="square" anchor="b">
            <a:normAutofit/>
          </a:bodyPr>
          <a:lstStyle/>
          <a:p>
            <a:r>
              <a:rPr lang="en-US" dirty="0"/>
              <a:t>A Note About Working in Debian</a:t>
            </a:r>
          </a:p>
        </p:txBody>
      </p:sp>
    </p:spTree>
    <p:extLst>
      <p:ext uri="{BB962C8B-B14F-4D97-AF65-F5344CB8AC3E}">
        <p14:creationId xmlns:p14="http://schemas.microsoft.com/office/powerpoint/2010/main" val="14528850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C4BB7AB1-C1B1-423B-86B0-61DC054229F8}"/>
              </a:ext>
            </a:extLst>
          </p:cNvPr>
          <p:cNvSpPr>
            <a:spLocks noGrp="1"/>
          </p:cNvSpPr>
          <p:nvPr>
            <p:ph type="body" sz="quarter" idx="15"/>
          </p:nvPr>
        </p:nvSpPr>
        <p:spPr>
          <a:xfrm>
            <a:off x="2" y="1090800"/>
            <a:ext cx="11048998" cy="5331600"/>
          </a:xfrm>
        </p:spPr>
        <p:txBody>
          <a:bodyPr/>
          <a:lstStyle/>
          <a:p>
            <a:r>
              <a:rPr lang="en-US" dirty="0"/>
              <a:t>Get Microsoft signing key and repository for dotnet:</a:t>
            </a:r>
          </a:p>
          <a:p>
            <a:pPr lvl="1"/>
            <a:r>
              <a:rPr lang="en-US" sz="1400" dirty="0">
                <a:effectLst/>
                <a:highlight>
                  <a:srgbClr val="FF9900"/>
                </a:highlight>
                <a:latin typeface="Cambria" panose="02040503050406030204" pitchFamily="18" charset="0"/>
                <a:ea typeface="Cambria" panose="02040503050406030204" pitchFamily="18" charset="0"/>
              </a:rPr>
              <a:t>cd</a:t>
            </a:r>
            <a:r>
              <a:rPr lang="en-US" sz="1400" spc="300" dirty="0">
                <a:effectLst/>
                <a:latin typeface="Cambria" panose="02040503050406030204" pitchFamily="18" charset="0"/>
                <a:ea typeface="Cambria" panose="02040503050406030204" pitchFamily="18" charset="0"/>
              </a:rPr>
              <a:t> </a:t>
            </a:r>
            <a:r>
              <a:rPr lang="en-US" sz="1400" dirty="0">
                <a:effectLst/>
                <a:highlight>
                  <a:srgbClr val="9DAFCC"/>
                </a:highlight>
                <a:latin typeface="Cambria" panose="02040503050406030204" pitchFamily="18" charset="0"/>
                <a:ea typeface="Cambria" panose="02040503050406030204" pitchFamily="18" charset="0"/>
              </a:rPr>
              <a:t>$Home</a:t>
            </a:r>
          </a:p>
          <a:p>
            <a:pPr lvl="1"/>
            <a:r>
              <a:rPr lang="en-US" sz="1400" dirty="0" err="1">
                <a:latin typeface="Cambria" panose="02040503050406030204" pitchFamily="18" charset="0"/>
                <a:ea typeface="Cambria" panose="02040503050406030204" pitchFamily="18" charset="0"/>
              </a:rPr>
              <a:t>s</a:t>
            </a:r>
            <a:r>
              <a:rPr lang="en-US" sz="1400" dirty="0" err="1">
                <a:effectLst/>
                <a:latin typeface="Cambria" panose="02040503050406030204" pitchFamily="18" charset="0"/>
                <a:ea typeface="Cambria" panose="02040503050406030204" pitchFamily="18" charset="0"/>
              </a:rPr>
              <a:t>udo</a:t>
            </a:r>
            <a:r>
              <a:rPr lang="en-US" sz="1400" spc="300" dirty="0">
                <a:effectLst/>
                <a:latin typeface="Cambria" panose="02040503050406030204" pitchFamily="18" charset="0"/>
                <a:ea typeface="Cambria" panose="02040503050406030204" pitchFamily="18" charset="0"/>
              </a:rPr>
              <a:t> </a:t>
            </a:r>
            <a:r>
              <a:rPr lang="en-US" sz="1400" dirty="0" err="1">
                <a:effectLst/>
                <a:highlight>
                  <a:srgbClr val="FF9900"/>
                </a:highlight>
                <a:latin typeface="Cambria" panose="02040503050406030204" pitchFamily="18" charset="0"/>
                <a:ea typeface="Cambria" panose="02040503050406030204" pitchFamily="18" charset="0"/>
              </a:rPr>
              <a:t>wget</a:t>
            </a:r>
            <a:r>
              <a:rPr lang="en-US" sz="1400" dirty="0">
                <a:effectLst/>
                <a:latin typeface="Cambria" panose="02040503050406030204" pitchFamily="18" charset="0"/>
                <a:ea typeface="Cambria" panose="02040503050406030204" pitchFamily="18" charset="0"/>
              </a:rPr>
              <a:t> </a:t>
            </a:r>
            <a:r>
              <a:rPr lang="en-US" sz="1400" dirty="0">
                <a:highlight>
                  <a:srgbClr val="9DAFCC"/>
                </a:highlight>
                <a:latin typeface="Cambria" panose="02040503050406030204" pitchFamily="18" charset="0"/>
                <a:ea typeface="Cambria" panose="02040503050406030204" pitchFamily="18" charset="0"/>
              </a:rPr>
              <a:t>https://packages.microsoft.com/config/debian/11/packages-microsoft-prod.deb</a:t>
            </a:r>
            <a:r>
              <a:rPr lang="en-US" sz="1400" spc="300" dirty="0">
                <a:latin typeface="Cambria" panose="02040503050406030204" pitchFamily="18" charset="0"/>
                <a:ea typeface="Cambria" panose="02040503050406030204" pitchFamily="18" charset="0"/>
              </a:rPr>
              <a:t> </a:t>
            </a:r>
            <a:r>
              <a:rPr lang="en-US" sz="1400" dirty="0">
                <a:effectLst/>
                <a:highlight>
                  <a:srgbClr val="9DAFCC"/>
                </a:highlight>
                <a:latin typeface="Cambria" panose="02040503050406030204" pitchFamily="18" charset="0"/>
                <a:ea typeface="Cambria" panose="02040503050406030204" pitchFamily="18" charset="0"/>
              </a:rPr>
              <a:t>-O</a:t>
            </a:r>
            <a:r>
              <a:rPr lang="en-US" sz="1400" spc="300" dirty="0">
                <a:effectLst/>
                <a:latin typeface="Cambria" panose="02040503050406030204" pitchFamily="18" charset="0"/>
                <a:ea typeface="Cambria" panose="02040503050406030204" pitchFamily="18" charset="0"/>
              </a:rPr>
              <a:t> </a:t>
            </a:r>
            <a:r>
              <a:rPr lang="en-US" sz="1400" dirty="0">
                <a:effectLst/>
                <a:highlight>
                  <a:srgbClr val="9DAFCC"/>
                </a:highlight>
                <a:latin typeface="Cambria" panose="02040503050406030204" pitchFamily="18" charset="0"/>
                <a:ea typeface="Cambria" panose="02040503050406030204" pitchFamily="18" charset="0"/>
              </a:rPr>
              <a:t>packages-</a:t>
            </a:r>
            <a:r>
              <a:rPr lang="en-US" sz="1400" dirty="0" err="1">
                <a:effectLst/>
                <a:highlight>
                  <a:srgbClr val="9DAFCC"/>
                </a:highlight>
                <a:latin typeface="Cambria" panose="02040503050406030204" pitchFamily="18" charset="0"/>
                <a:ea typeface="Cambria" panose="02040503050406030204" pitchFamily="18" charset="0"/>
              </a:rPr>
              <a:t>microsoft</a:t>
            </a:r>
            <a:r>
              <a:rPr lang="en-US" sz="1400" dirty="0">
                <a:effectLst/>
                <a:highlight>
                  <a:srgbClr val="9DAFCC"/>
                </a:highlight>
                <a:latin typeface="Cambria" panose="02040503050406030204" pitchFamily="18" charset="0"/>
                <a:ea typeface="Cambria" panose="02040503050406030204" pitchFamily="18" charset="0"/>
              </a:rPr>
              <a:t>-</a:t>
            </a:r>
            <a:r>
              <a:rPr lang="en-US" sz="1400" dirty="0" err="1">
                <a:effectLst/>
                <a:highlight>
                  <a:srgbClr val="9DAFCC"/>
                </a:highlight>
                <a:latin typeface="Cambria" panose="02040503050406030204" pitchFamily="18" charset="0"/>
                <a:ea typeface="Cambria" panose="02040503050406030204" pitchFamily="18" charset="0"/>
              </a:rPr>
              <a:t>prod.deb</a:t>
            </a:r>
            <a:endParaRPr lang="en-US" sz="1400" dirty="0">
              <a:highlight>
                <a:srgbClr val="9DAFCC"/>
              </a:highlight>
              <a:latin typeface="Cambria" panose="02040503050406030204" pitchFamily="18" charset="0"/>
              <a:ea typeface="Cambria" panose="02040503050406030204" pitchFamily="18" charset="0"/>
            </a:endParaRPr>
          </a:p>
          <a:p>
            <a:pPr lvl="1"/>
            <a:r>
              <a:rPr lang="en-US" sz="1400" dirty="0" err="1">
                <a:effectLst/>
                <a:latin typeface="Cambria" panose="02040503050406030204" pitchFamily="18" charset="0"/>
                <a:ea typeface="Cambria" panose="02040503050406030204" pitchFamily="18" charset="0"/>
              </a:rPr>
              <a:t>sudo</a:t>
            </a:r>
            <a:r>
              <a:rPr lang="en-US" sz="1400" spc="300" dirty="0">
                <a:effectLst/>
                <a:latin typeface="Cambria" panose="02040503050406030204" pitchFamily="18" charset="0"/>
                <a:ea typeface="Cambria" panose="02040503050406030204" pitchFamily="18" charset="0"/>
              </a:rPr>
              <a:t> </a:t>
            </a:r>
            <a:r>
              <a:rPr lang="en-US" sz="1400" dirty="0" err="1">
                <a:effectLst/>
                <a:highlight>
                  <a:srgbClr val="FF9900"/>
                </a:highlight>
                <a:latin typeface="Cambria" panose="02040503050406030204" pitchFamily="18" charset="0"/>
                <a:ea typeface="Cambria" panose="02040503050406030204" pitchFamily="18" charset="0"/>
              </a:rPr>
              <a:t>dpkg</a:t>
            </a:r>
            <a:r>
              <a:rPr lang="en-US" sz="1400" spc="300" dirty="0">
                <a:effectLst/>
                <a:latin typeface="Cambria" panose="02040503050406030204" pitchFamily="18" charset="0"/>
                <a:ea typeface="Cambria" panose="02040503050406030204" pitchFamily="18" charset="0"/>
              </a:rPr>
              <a:t> </a:t>
            </a:r>
            <a:r>
              <a:rPr lang="en-US" sz="1400" dirty="0">
                <a:effectLst/>
                <a:highlight>
                  <a:srgbClr val="9DAFCC"/>
                </a:highlight>
                <a:latin typeface="Cambria" panose="02040503050406030204" pitchFamily="18" charset="0"/>
                <a:ea typeface="Cambria" panose="02040503050406030204" pitchFamily="18" charset="0"/>
              </a:rPr>
              <a:t>-</a:t>
            </a:r>
            <a:r>
              <a:rPr lang="en-US" sz="1400" dirty="0" err="1">
                <a:effectLst/>
                <a:highlight>
                  <a:srgbClr val="9DAFCC"/>
                </a:highlight>
                <a:latin typeface="Cambria" panose="02040503050406030204" pitchFamily="18" charset="0"/>
                <a:ea typeface="Cambria" panose="02040503050406030204" pitchFamily="18" charset="0"/>
              </a:rPr>
              <a:t>i</a:t>
            </a:r>
            <a:r>
              <a:rPr lang="en-US" sz="1400" spc="300" dirty="0">
                <a:effectLst/>
                <a:latin typeface="Cambria" panose="02040503050406030204" pitchFamily="18" charset="0"/>
                <a:ea typeface="Cambria" panose="02040503050406030204" pitchFamily="18" charset="0"/>
              </a:rPr>
              <a:t> </a:t>
            </a:r>
            <a:r>
              <a:rPr lang="en-US" sz="1400" dirty="0">
                <a:effectLst/>
                <a:highlight>
                  <a:srgbClr val="9DAFCC"/>
                </a:highlight>
                <a:latin typeface="Cambria" panose="02040503050406030204" pitchFamily="18" charset="0"/>
                <a:ea typeface="Cambria" panose="02040503050406030204" pitchFamily="18" charset="0"/>
              </a:rPr>
              <a:t>packages-</a:t>
            </a:r>
            <a:r>
              <a:rPr lang="en-US" sz="1400" dirty="0" err="1">
                <a:effectLst/>
                <a:highlight>
                  <a:srgbClr val="9DAFCC"/>
                </a:highlight>
                <a:latin typeface="Cambria" panose="02040503050406030204" pitchFamily="18" charset="0"/>
                <a:ea typeface="Cambria" panose="02040503050406030204" pitchFamily="18" charset="0"/>
              </a:rPr>
              <a:t>microsoft</a:t>
            </a:r>
            <a:r>
              <a:rPr lang="en-US" sz="1400" dirty="0">
                <a:effectLst/>
                <a:highlight>
                  <a:srgbClr val="9DAFCC"/>
                </a:highlight>
                <a:latin typeface="Cambria" panose="02040503050406030204" pitchFamily="18" charset="0"/>
                <a:ea typeface="Cambria" panose="02040503050406030204" pitchFamily="18" charset="0"/>
              </a:rPr>
              <a:t>-</a:t>
            </a:r>
            <a:r>
              <a:rPr lang="en-US" sz="1400" dirty="0" err="1">
                <a:effectLst/>
                <a:highlight>
                  <a:srgbClr val="9DAFCC"/>
                </a:highlight>
                <a:latin typeface="Cambria" panose="02040503050406030204" pitchFamily="18" charset="0"/>
                <a:ea typeface="Cambria" panose="02040503050406030204" pitchFamily="18" charset="0"/>
              </a:rPr>
              <a:t>prod.deb</a:t>
            </a:r>
            <a:endParaRPr lang="en-US" sz="1400" dirty="0">
              <a:highlight>
                <a:srgbClr val="9DAFCC"/>
              </a:highlight>
              <a:latin typeface="Cambria" panose="02040503050406030204" pitchFamily="18" charset="0"/>
              <a:ea typeface="Cambria" panose="02040503050406030204" pitchFamily="18" charset="0"/>
            </a:endParaRPr>
          </a:p>
          <a:p>
            <a:pPr lvl="1"/>
            <a:r>
              <a:rPr lang="en-US" sz="1400" dirty="0" err="1">
                <a:latin typeface="Cambria" panose="02040503050406030204" pitchFamily="18" charset="0"/>
                <a:ea typeface="Cambria" panose="02040503050406030204" pitchFamily="18" charset="0"/>
              </a:rPr>
              <a:t>s</a:t>
            </a:r>
            <a:r>
              <a:rPr lang="en-US" sz="1400" dirty="0" err="1">
                <a:effectLst/>
                <a:latin typeface="Cambria" panose="02040503050406030204" pitchFamily="18" charset="0"/>
                <a:ea typeface="Cambria" panose="02040503050406030204" pitchFamily="18" charset="0"/>
              </a:rPr>
              <a:t>udo</a:t>
            </a:r>
            <a:r>
              <a:rPr lang="en-US" sz="1400" spc="300" dirty="0">
                <a:effectLst/>
                <a:latin typeface="Cambria" panose="02040503050406030204" pitchFamily="18" charset="0"/>
                <a:ea typeface="Cambria" panose="02040503050406030204" pitchFamily="18" charset="0"/>
              </a:rPr>
              <a:t> </a:t>
            </a:r>
            <a:r>
              <a:rPr lang="en-US" sz="1400" dirty="0">
                <a:effectLst/>
                <a:highlight>
                  <a:srgbClr val="FF9900"/>
                </a:highlight>
                <a:latin typeface="Cambria" panose="02040503050406030204" pitchFamily="18" charset="0"/>
                <a:ea typeface="Cambria" panose="02040503050406030204" pitchFamily="18" charset="0"/>
              </a:rPr>
              <a:t>rm</a:t>
            </a:r>
            <a:r>
              <a:rPr lang="en-US" sz="1400" spc="300" dirty="0">
                <a:effectLst/>
                <a:latin typeface="Cambria" panose="02040503050406030204" pitchFamily="18" charset="0"/>
                <a:ea typeface="Cambria" panose="02040503050406030204" pitchFamily="18" charset="0"/>
              </a:rPr>
              <a:t> </a:t>
            </a:r>
            <a:r>
              <a:rPr lang="en-US" sz="1400" dirty="0">
                <a:effectLst/>
                <a:highlight>
                  <a:srgbClr val="9DAFCC"/>
                </a:highlight>
                <a:latin typeface="Cambria" panose="02040503050406030204" pitchFamily="18" charset="0"/>
                <a:ea typeface="Cambria" panose="02040503050406030204" pitchFamily="18" charset="0"/>
              </a:rPr>
              <a:t>packages-</a:t>
            </a:r>
            <a:r>
              <a:rPr lang="en-US" sz="1400" dirty="0" err="1">
                <a:effectLst/>
                <a:highlight>
                  <a:srgbClr val="9DAFCC"/>
                </a:highlight>
                <a:latin typeface="Cambria" panose="02040503050406030204" pitchFamily="18" charset="0"/>
                <a:ea typeface="Cambria" panose="02040503050406030204" pitchFamily="18" charset="0"/>
              </a:rPr>
              <a:t>microsoft</a:t>
            </a:r>
            <a:r>
              <a:rPr lang="en-US" sz="1400" dirty="0">
                <a:effectLst/>
                <a:highlight>
                  <a:srgbClr val="9DAFCC"/>
                </a:highlight>
                <a:latin typeface="Cambria" panose="02040503050406030204" pitchFamily="18" charset="0"/>
                <a:ea typeface="Cambria" panose="02040503050406030204" pitchFamily="18" charset="0"/>
              </a:rPr>
              <a:t>-</a:t>
            </a:r>
            <a:r>
              <a:rPr lang="en-US" sz="1400" dirty="0" err="1">
                <a:effectLst/>
                <a:highlight>
                  <a:srgbClr val="9DAFCC"/>
                </a:highlight>
                <a:latin typeface="Cambria" panose="02040503050406030204" pitchFamily="18" charset="0"/>
                <a:ea typeface="Cambria" panose="02040503050406030204" pitchFamily="18" charset="0"/>
              </a:rPr>
              <a:t>prod.deb</a:t>
            </a:r>
            <a:endParaRPr lang="en-US" sz="1400" dirty="0">
              <a:effectLst/>
              <a:highlight>
                <a:srgbClr val="9DAFCC"/>
              </a:highlight>
              <a:latin typeface="Cambria" panose="02040503050406030204" pitchFamily="18" charset="0"/>
              <a:ea typeface="Cambria" panose="02040503050406030204" pitchFamily="18" charset="0"/>
            </a:endParaRPr>
          </a:p>
          <a:p>
            <a:pPr lvl="1"/>
            <a:r>
              <a:rPr lang="en-US" sz="1400" dirty="0" err="1">
                <a:latin typeface="Cambria" panose="02040503050406030204" pitchFamily="18" charset="0"/>
                <a:ea typeface="Cambria" panose="02040503050406030204" pitchFamily="18" charset="0"/>
              </a:rPr>
              <a:t>sudo</a:t>
            </a:r>
            <a:r>
              <a:rPr lang="en-US" sz="1400" spc="300" dirty="0">
                <a:latin typeface="Cambria" panose="02040503050406030204" pitchFamily="18" charset="0"/>
                <a:ea typeface="Cambria" panose="02040503050406030204" pitchFamily="18" charset="0"/>
              </a:rPr>
              <a:t> </a:t>
            </a:r>
            <a:r>
              <a:rPr lang="en-US" sz="1400" dirty="0">
                <a:highlight>
                  <a:srgbClr val="FF9900"/>
                </a:highlight>
                <a:latin typeface="Cambria" panose="02040503050406030204" pitchFamily="18" charset="0"/>
                <a:ea typeface="Cambria" panose="02040503050406030204" pitchFamily="18" charset="0"/>
              </a:rPr>
              <a:t>apt</a:t>
            </a:r>
            <a:r>
              <a:rPr lang="en-US" sz="1400" spc="300" dirty="0">
                <a:latin typeface="Cambria" panose="02040503050406030204" pitchFamily="18" charset="0"/>
                <a:ea typeface="Cambria" panose="02040503050406030204" pitchFamily="18" charset="0"/>
              </a:rPr>
              <a:t> </a:t>
            </a:r>
            <a:r>
              <a:rPr lang="en-US" sz="1400" dirty="0">
                <a:highlight>
                  <a:srgbClr val="9DAFCC"/>
                </a:highlight>
                <a:latin typeface="Cambria" panose="02040503050406030204" pitchFamily="18" charset="0"/>
                <a:ea typeface="Cambria" panose="02040503050406030204" pitchFamily="18" charset="0"/>
              </a:rPr>
              <a:t>update</a:t>
            </a:r>
            <a:endParaRPr lang="en-US" sz="1400" dirty="0">
              <a:effectLst/>
              <a:highlight>
                <a:srgbClr val="9DAFCC"/>
              </a:highlight>
              <a:latin typeface="Cambria" panose="02040503050406030204" pitchFamily="18" charset="0"/>
              <a:ea typeface="Cambria" panose="02040503050406030204" pitchFamily="18" charset="0"/>
            </a:endParaRPr>
          </a:p>
          <a:p>
            <a:pPr lvl="1"/>
            <a:endParaRPr lang="en-US" sz="1800" dirty="0">
              <a:effectLst/>
              <a:latin typeface="Calibri" panose="020F0502020204030204" pitchFamily="34" charset="0"/>
            </a:endParaRPr>
          </a:p>
          <a:p>
            <a:pPr lvl="1"/>
            <a:endParaRPr lang="en-US" dirty="0"/>
          </a:p>
        </p:txBody>
      </p:sp>
      <p:sp>
        <p:nvSpPr>
          <p:cNvPr id="4" name="Title 3">
            <a:extLst>
              <a:ext uri="{FF2B5EF4-FFF2-40B4-BE49-F238E27FC236}">
                <a16:creationId xmlns:a16="http://schemas.microsoft.com/office/drawing/2014/main" id="{2FA9595C-EE37-485B-8769-2E40717D74B7}"/>
              </a:ext>
            </a:extLst>
          </p:cNvPr>
          <p:cNvSpPr>
            <a:spLocks noGrp="1"/>
          </p:cNvSpPr>
          <p:nvPr>
            <p:ph type="title"/>
          </p:nvPr>
        </p:nvSpPr>
        <p:spPr/>
        <p:txBody>
          <a:bodyPr/>
          <a:lstStyle/>
          <a:p>
            <a:r>
              <a:rPr lang="en-US" dirty="0"/>
              <a:t>Install important packages</a:t>
            </a:r>
          </a:p>
        </p:txBody>
      </p:sp>
    </p:spTree>
    <p:extLst>
      <p:ext uri="{BB962C8B-B14F-4D97-AF65-F5344CB8AC3E}">
        <p14:creationId xmlns:p14="http://schemas.microsoft.com/office/powerpoint/2010/main" val="41335409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7C96080-BC61-4024-A76D-ADD59D326D29}"/>
              </a:ext>
            </a:extLst>
          </p:cNvPr>
          <p:cNvSpPr>
            <a:spLocks noGrp="1"/>
          </p:cNvSpPr>
          <p:nvPr>
            <p:ph type="body" sz="quarter" idx="15"/>
          </p:nvPr>
        </p:nvSpPr>
        <p:spPr>
          <a:xfrm>
            <a:off x="2" y="1090800"/>
            <a:ext cx="10515598" cy="5538600"/>
          </a:xfrm>
        </p:spPr>
        <p:txBody>
          <a:bodyPr/>
          <a:lstStyle/>
          <a:p>
            <a:pPr marL="457200" indent="-457200">
              <a:buFont typeface="+mj-lt"/>
              <a:buAutoNum type="arabicPeriod"/>
            </a:pPr>
            <a:r>
              <a:rPr lang="en-US" dirty="0"/>
              <a:t>Install packages needed to install and use docker</a:t>
            </a:r>
          </a:p>
          <a:p>
            <a:pPr marL="703262" lvl="1" indent="-342900">
              <a:buFont typeface="+mj-lt"/>
              <a:buAutoNum type="arabicPeriod"/>
            </a:pPr>
            <a:r>
              <a:rPr lang="en-US" sz="1400" dirty="0" err="1">
                <a:highlight>
                  <a:srgbClr val="C0C0C0"/>
                </a:highlight>
                <a:latin typeface="Cambria" panose="02040503050406030204" pitchFamily="18" charset="0"/>
                <a:ea typeface="Cambria" panose="02040503050406030204" pitchFamily="18" charset="0"/>
              </a:rPr>
              <a:t>s</a:t>
            </a:r>
            <a:r>
              <a:rPr lang="en-US" sz="1400" dirty="0" err="1">
                <a:effectLst/>
                <a:highlight>
                  <a:srgbClr val="C0C0C0"/>
                </a:highlight>
                <a:latin typeface="Cambria" panose="02040503050406030204" pitchFamily="18" charset="0"/>
                <a:ea typeface="Cambria" panose="02040503050406030204" pitchFamily="18" charset="0"/>
              </a:rPr>
              <a:t>udo</a:t>
            </a:r>
            <a:r>
              <a:rPr lang="en-US" sz="1400" spc="300" dirty="0">
                <a:effectLst/>
                <a:latin typeface="Cambria" panose="02040503050406030204" pitchFamily="18" charset="0"/>
                <a:ea typeface="Cambria" panose="02040503050406030204" pitchFamily="18" charset="0"/>
              </a:rPr>
              <a:t> </a:t>
            </a:r>
            <a:r>
              <a:rPr lang="en-US" sz="1400" dirty="0">
                <a:effectLst/>
                <a:highlight>
                  <a:srgbClr val="FFFF00"/>
                </a:highlight>
                <a:latin typeface="Cambria" panose="02040503050406030204" pitchFamily="18" charset="0"/>
                <a:ea typeface="Cambria" panose="02040503050406030204" pitchFamily="18" charset="0"/>
              </a:rPr>
              <a:t>apt</a:t>
            </a:r>
            <a:r>
              <a:rPr lang="en-US" sz="1400" spc="300" dirty="0">
                <a:effectLst/>
                <a:latin typeface="Cambria" panose="02040503050406030204" pitchFamily="18" charset="0"/>
                <a:ea typeface="Cambria" panose="02040503050406030204" pitchFamily="18" charset="0"/>
              </a:rPr>
              <a:t> </a:t>
            </a:r>
            <a:r>
              <a:rPr lang="en-US" sz="1400" dirty="0">
                <a:effectLst/>
                <a:highlight>
                  <a:srgbClr val="C0C0C0"/>
                </a:highlight>
                <a:latin typeface="Cambria" panose="02040503050406030204" pitchFamily="18" charset="0"/>
                <a:ea typeface="Cambria" panose="02040503050406030204" pitchFamily="18" charset="0"/>
              </a:rPr>
              <a:t>install</a:t>
            </a:r>
            <a:r>
              <a:rPr lang="en-US" sz="1400" spc="300" dirty="0">
                <a:effectLst/>
                <a:latin typeface="Cambria" panose="02040503050406030204" pitchFamily="18" charset="0"/>
                <a:ea typeface="Cambria" panose="02040503050406030204" pitchFamily="18" charset="0"/>
              </a:rPr>
              <a:t> </a:t>
            </a:r>
            <a:r>
              <a:rPr lang="en-US" sz="1400" dirty="0">
                <a:effectLst/>
                <a:highlight>
                  <a:srgbClr val="FFFF00"/>
                </a:highlight>
                <a:latin typeface="Cambria" panose="02040503050406030204" pitchFamily="18" charset="0"/>
                <a:ea typeface="Cambria" panose="02040503050406030204" pitchFamily="18" charset="0"/>
              </a:rPr>
              <a:t>-y</a:t>
            </a:r>
            <a:r>
              <a:rPr lang="en-US" sz="1400" spc="300" dirty="0">
                <a:effectLst/>
                <a:latin typeface="Cambria" panose="02040503050406030204" pitchFamily="18" charset="0"/>
                <a:ea typeface="Cambria" panose="02040503050406030204" pitchFamily="18" charset="0"/>
              </a:rPr>
              <a:t> </a:t>
            </a:r>
            <a:r>
              <a:rPr lang="en-US" sz="1400" dirty="0">
                <a:effectLst/>
                <a:highlight>
                  <a:srgbClr val="C0C0C0"/>
                </a:highlight>
                <a:latin typeface="Cambria" panose="02040503050406030204" pitchFamily="18" charset="0"/>
                <a:ea typeface="Cambria" panose="02040503050406030204" pitchFamily="18" charset="0"/>
              </a:rPr>
              <a:t>apt-transport-https ca-certificates</a:t>
            </a:r>
            <a:r>
              <a:rPr lang="en-US" sz="1400" spc="300" dirty="0">
                <a:effectLst/>
                <a:latin typeface="Cambria" panose="02040503050406030204" pitchFamily="18" charset="0"/>
                <a:ea typeface="Cambria" panose="02040503050406030204" pitchFamily="18" charset="0"/>
              </a:rPr>
              <a:t> </a:t>
            </a:r>
            <a:r>
              <a:rPr lang="en-US" sz="1400" dirty="0">
                <a:effectLst/>
                <a:highlight>
                  <a:srgbClr val="FFFF00"/>
                </a:highlight>
                <a:latin typeface="Cambria" panose="02040503050406030204" pitchFamily="18" charset="0"/>
                <a:ea typeface="Cambria" panose="02040503050406030204" pitchFamily="18" charset="0"/>
              </a:rPr>
              <a:t>curl</a:t>
            </a:r>
            <a:r>
              <a:rPr lang="en-US" sz="1400" spc="300" dirty="0">
                <a:effectLst/>
                <a:latin typeface="Cambria" panose="02040503050406030204" pitchFamily="18" charset="0"/>
                <a:ea typeface="Cambria" panose="02040503050406030204" pitchFamily="18" charset="0"/>
              </a:rPr>
              <a:t> </a:t>
            </a:r>
            <a:r>
              <a:rPr lang="en-US" sz="1400" dirty="0">
                <a:effectLst/>
                <a:highlight>
                  <a:srgbClr val="C0C0C0"/>
                </a:highlight>
                <a:latin typeface="Cambria" panose="02040503050406030204" pitchFamily="18" charset="0"/>
                <a:ea typeface="Cambria" panose="02040503050406030204" pitchFamily="18" charset="0"/>
              </a:rPr>
              <a:t>gnupg2</a:t>
            </a:r>
            <a:r>
              <a:rPr lang="en-US" sz="1400" spc="300" dirty="0">
                <a:effectLst/>
                <a:latin typeface="Cambria" panose="02040503050406030204" pitchFamily="18" charset="0"/>
                <a:ea typeface="Cambria" panose="02040503050406030204" pitchFamily="18" charset="0"/>
              </a:rPr>
              <a:t> </a:t>
            </a:r>
            <a:r>
              <a:rPr lang="en-US" sz="1400" dirty="0">
                <a:effectLst/>
                <a:highlight>
                  <a:srgbClr val="FFFF00"/>
                </a:highlight>
                <a:latin typeface="Cambria" panose="02040503050406030204" pitchFamily="18" charset="0"/>
                <a:ea typeface="Cambria" panose="02040503050406030204" pitchFamily="18" charset="0"/>
              </a:rPr>
              <a:t>software-properties-common</a:t>
            </a:r>
            <a:r>
              <a:rPr lang="en-US" sz="1400" spc="300" dirty="0">
                <a:effectLst/>
                <a:latin typeface="Cambria" panose="02040503050406030204" pitchFamily="18" charset="0"/>
                <a:ea typeface="Cambria" panose="02040503050406030204" pitchFamily="18" charset="0"/>
              </a:rPr>
              <a:t> </a:t>
            </a:r>
            <a:r>
              <a:rPr lang="en-US" sz="1400" dirty="0">
                <a:effectLst/>
                <a:highlight>
                  <a:srgbClr val="C0C0C0"/>
                </a:highlight>
                <a:latin typeface="Cambria" panose="02040503050406030204" pitchFamily="18" charset="0"/>
                <a:ea typeface="Cambria" panose="02040503050406030204" pitchFamily="18" charset="0"/>
              </a:rPr>
              <a:t>dotnet-sdk-6.0</a:t>
            </a:r>
            <a:r>
              <a:rPr lang="en-US" sz="1400" spc="300" dirty="0">
                <a:effectLst/>
                <a:latin typeface="Cambria" panose="02040503050406030204" pitchFamily="18" charset="0"/>
                <a:ea typeface="Cambria" panose="02040503050406030204" pitchFamily="18" charset="0"/>
              </a:rPr>
              <a:t> </a:t>
            </a:r>
            <a:r>
              <a:rPr lang="en-US" sz="1400" dirty="0">
                <a:effectLst/>
                <a:highlight>
                  <a:srgbClr val="FFFF00"/>
                </a:highlight>
                <a:latin typeface="Cambria" panose="02040503050406030204" pitchFamily="18" charset="0"/>
                <a:ea typeface="Cambria" panose="02040503050406030204" pitchFamily="18" charset="0"/>
              </a:rPr>
              <a:t>unzip</a:t>
            </a:r>
            <a:endParaRPr lang="en-US" sz="1400" dirty="0">
              <a:highlight>
                <a:srgbClr val="FFFF00"/>
              </a:highlight>
              <a:latin typeface="Cambria" panose="02040503050406030204" pitchFamily="18" charset="0"/>
              <a:ea typeface="Cambria" panose="02040503050406030204" pitchFamily="18" charset="0"/>
            </a:endParaRPr>
          </a:p>
          <a:p>
            <a:pPr marL="457200" indent="-457200">
              <a:buFont typeface="+mj-lt"/>
              <a:buAutoNum type="arabicPeriod"/>
            </a:pPr>
            <a:r>
              <a:rPr lang="en-US" dirty="0"/>
              <a:t>Get the Docker repository</a:t>
            </a:r>
          </a:p>
          <a:p>
            <a:pPr marL="703262" lvl="1" indent="-342900">
              <a:buFont typeface="+mj-lt"/>
              <a:buAutoNum type="arabicPeriod"/>
            </a:pPr>
            <a:r>
              <a:rPr lang="en-US" sz="1400" dirty="0" err="1">
                <a:highlight>
                  <a:srgbClr val="C0C0C0"/>
                </a:highlight>
                <a:latin typeface="Cambria" panose="02040503050406030204" pitchFamily="18" charset="0"/>
                <a:ea typeface="Cambria" panose="02040503050406030204" pitchFamily="18" charset="0"/>
              </a:rPr>
              <a:t>s</a:t>
            </a:r>
            <a:r>
              <a:rPr lang="en-US" sz="1400" dirty="0" err="1">
                <a:effectLst/>
                <a:highlight>
                  <a:srgbClr val="C0C0C0"/>
                </a:highlight>
                <a:latin typeface="Cambria" panose="02040503050406030204" pitchFamily="18" charset="0"/>
                <a:ea typeface="Cambria" panose="02040503050406030204" pitchFamily="18" charset="0"/>
              </a:rPr>
              <a:t>udo</a:t>
            </a:r>
            <a:r>
              <a:rPr lang="en-US" sz="1400" spc="300" dirty="0">
                <a:effectLst/>
                <a:latin typeface="Cambria" panose="02040503050406030204" pitchFamily="18" charset="0"/>
                <a:ea typeface="Cambria" panose="02040503050406030204" pitchFamily="18" charset="0"/>
              </a:rPr>
              <a:t> </a:t>
            </a:r>
            <a:r>
              <a:rPr lang="en-US" sz="1400" dirty="0">
                <a:effectLst/>
                <a:highlight>
                  <a:srgbClr val="FFFF00"/>
                </a:highlight>
                <a:latin typeface="Cambria" panose="02040503050406030204" pitchFamily="18" charset="0"/>
                <a:ea typeface="Cambria" panose="02040503050406030204" pitchFamily="18" charset="0"/>
              </a:rPr>
              <a:t>curl</a:t>
            </a:r>
            <a:r>
              <a:rPr lang="en-US" sz="1400" spc="300" dirty="0">
                <a:effectLst/>
                <a:latin typeface="Cambria" panose="02040503050406030204" pitchFamily="18" charset="0"/>
                <a:ea typeface="Cambria" panose="02040503050406030204" pitchFamily="18" charset="0"/>
              </a:rPr>
              <a:t> </a:t>
            </a:r>
            <a:r>
              <a:rPr lang="en-US" sz="1400" dirty="0">
                <a:effectLst/>
                <a:highlight>
                  <a:srgbClr val="C0C0C0"/>
                </a:highlight>
                <a:latin typeface="Cambria" panose="02040503050406030204" pitchFamily="18" charset="0"/>
                <a:ea typeface="Cambria" panose="02040503050406030204" pitchFamily="18" charset="0"/>
              </a:rPr>
              <a:t>-</a:t>
            </a:r>
            <a:r>
              <a:rPr lang="en-US" sz="1400" dirty="0" err="1">
                <a:effectLst/>
                <a:highlight>
                  <a:srgbClr val="C0C0C0"/>
                </a:highlight>
                <a:latin typeface="Cambria" panose="02040503050406030204" pitchFamily="18" charset="0"/>
                <a:ea typeface="Cambria" panose="02040503050406030204" pitchFamily="18" charset="0"/>
              </a:rPr>
              <a:t>fsSL</a:t>
            </a:r>
            <a:r>
              <a:rPr lang="en-US" sz="1400" spc="300" dirty="0">
                <a:effectLst/>
                <a:latin typeface="Cambria" panose="02040503050406030204" pitchFamily="18" charset="0"/>
                <a:ea typeface="Cambria" panose="02040503050406030204" pitchFamily="18" charset="0"/>
              </a:rPr>
              <a:t> </a:t>
            </a:r>
            <a:r>
              <a:rPr lang="en-US" sz="1400" dirty="0">
                <a:effectLst/>
                <a:highlight>
                  <a:srgbClr val="FFFF00"/>
                </a:highlight>
                <a:latin typeface="Cambria" panose="02040503050406030204" pitchFamily="18" charset="0"/>
                <a:ea typeface="Cambria" panose="02040503050406030204" pitchFamily="18" charset="0"/>
              </a:rPr>
              <a:t>https://download.docker.com/linux/debian/gpg | </a:t>
            </a:r>
            <a:r>
              <a:rPr lang="en-US" sz="1400" dirty="0" err="1">
                <a:effectLst/>
                <a:highlight>
                  <a:srgbClr val="FFFF00"/>
                </a:highlight>
                <a:latin typeface="Cambria" panose="02040503050406030204" pitchFamily="18" charset="0"/>
                <a:ea typeface="Cambria" panose="02040503050406030204" pitchFamily="18" charset="0"/>
              </a:rPr>
              <a:t>sudo</a:t>
            </a:r>
            <a:r>
              <a:rPr lang="en-US" sz="1400" dirty="0">
                <a:effectLst/>
                <a:highlight>
                  <a:srgbClr val="FFFF00"/>
                </a:highlight>
                <a:latin typeface="Cambria" panose="02040503050406030204" pitchFamily="18" charset="0"/>
                <a:ea typeface="Cambria" panose="02040503050406030204" pitchFamily="18" charset="0"/>
              </a:rPr>
              <a:t> apt-key add</a:t>
            </a:r>
            <a:r>
              <a:rPr lang="en-US" sz="1400" dirty="0">
                <a:effectLst/>
                <a:latin typeface="Cambria" panose="02040503050406030204" pitchFamily="18" charset="0"/>
                <a:ea typeface="Cambria" panose="02040503050406030204" pitchFamily="18" charset="0"/>
              </a:rPr>
              <a:t> –</a:t>
            </a:r>
          </a:p>
          <a:p>
            <a:pPr marL="703262" lvl="1" indent="-342900">
              <a:buFont typeface="+mj-lt"/>
              <a:buAutoNum type="arabicPeriod"/>
            </a:pPr>
            <a:r>
              <a:rPr lang="en-US" sz="1400" dirty="0" err="1">
                <a:highlight>
                  <a:srgbClr val="C0C0C0"/>
                </a:highlight>
                <a:latin typeface="Cambria" panose="02040503050406030204" pitchFamily="18" charset="0"/>
                <a:ea typeface="Cambria" panose="02040503050406030204" pitchFamily="18" charset="0"/>
              </a:rPr>
              <a:t>s</a:t>
            </a:r>
            <a:r>
              <a:rPr lang="en-US" sz="1400" dirty="0" err="1">
                <a:effectLst/>
                <a:highlight>
                  <a:srgbClr val="C0C0C0"/>
                </a:highlight>
                <a:latin typeface="Cambria" panose="02040503050406030204" pitchFamily="18" charset="0"/>
                <a:ea typeface="Cambria" panose="02040503050406030204" pitchFamily="18" charset="0"/>
              </a:rPr>
              <a:t>udo</a:t>
            </a:r>
            <a:r>
              <a:rPr lang="en-US" sz="1400" spc="300" dirty="0">
                <a:effectLst/>
                <a:latin typeface="Cambria" panose="02040503050406030204" pitchFamily="18" charset="0"/>
                <a:ea typeface="Cambria" panose="02040503050406030204" pitchFamily="18" charset="0"/>
              </a:rPr>
              <a:t> </a:t>
            </a:r>
            <a:r>
              <a:rPr lang="en-US" sz="1400" dirty="0">
                <a:effectLst/>
                <a:highlight>
                  <a:srgbClr val="FFFF00"/>
                </a:highlight>
                <a:latin typeface="Cambria" panose="02040503050406030204" pitchFamily="18" charset="0"/>
                <a:ea typeface="Cambria" panose="02040503050406030204" pitchFamily="18" charset="0"/>
              </a:rPr>
              <a:t>add-apt-repository</a:t>
            </a:r>
            <a:r>
              <a:rPr lang="en-US" sz="1400" spc="300" dirty="0">
                <a:effectLst/>
                <a:latin typeface="Cambria" panose="02040503050406030204" pitchFamily="18" charset="0"/>
                <a:ea typeface="Cambria" panose="02040503050406030204" pitchFamily="18" charset="0"/>
              </a:rPr>
              <a:t> </a:t>
            </a:r>
            <a:r>
              <a:rPr lang="en-US" sz="1400" dirty="0">
                <a:effectLst/>
                <a:highlight>
                  <a:srgbClr val="C0C0C0"/>
                </a:highlight>
                <a:latin typeface="Cambria" panose="02040503050406030204" pitchFamily="18" charset="0"/>
                <a:ea typeface="Cambria" panose="02040503050406030204" pitchFamily="18" charset="0"/>
              </a:rPr>
              <a:t>"deb [arch=amd64] https://download.docker.com/linux/debian $(</a:t>
            </a:r>
            <a:r>
              <a:rPr lang="en-US" sz="1400" dirty="0" err="1">
                <a:effectLst/>
                <a:highlight>
                  <a:srgbClr val="C0C0C0"/>
                </a:highlight>
                <a:latin typeface="Cambria" panose="02040503050406030204" pitchFamily="18" charset="0"/>
                <a:ea typeface="Cambria" panose="02040503050406030204" pitchFamily="18" charset="0"/>
              </a:rPr>
              <a:t>lsb_release</a:t>
            </a:r>
            <a:r>
              <a:rPr lang="en-US" sz="1400" dirty="0">
                <a:effectLst/>
                <a:highlight>
                  <a:srgbClr val="C0C0C0"/>
                </a:highlight>
                <a:latin typeface="Cambria" panose="02040503050406030204" pitchFamily="18" charset="0"/>
                <a:ea typeface="Cambria" panose="02040503050406030204" pitchFamily="18" charset="0"/>
              </a:rPr>
              <a:t> -cs) stable"</a:t>
            </a:r>
            <a:endParaRPr lang="en-US" sz="1400" dirty="0">
              <a:highlight>
                <a:srgbClr val="C0C0C0"/>
              </a:highlight>
              <a:latin typeface="Cambria" panose="02040503050406030204" pitchFamily="18" charset="0"/>
              <a:ea typeface="Cambria" panose="02040503050406030204" pitchFamily="18" charset="0"/>
            </a:endParaRPr>
          </a:p>
          <a:p>
            <a:pPr marL="457200" indent="-457200">
              <a:buFont typeface="+mj-lt"/>
              <a:buAutoNum type="arabicPeriod"/>
            </a:pPr>
            <a:r>
              <a:rPr lang="en-US" dirty="0"/>
              <a:t>Install Docker</a:t>
            </a:r>
          </a:p>
          <a:p>
            <a:pPr marL="703262" lvl="1" indent="-342900">
              <a:buFont typeface="+mj-lt"/>
              <a:buAutoNum type="arabicPeriod"/>
            </a:pPr>
            <a:r>
              <a:rPr lang="en-US" sz="1400" dirty="0" err="1">
                <a:highlight>
                  <a:srgbClr val="C0C0C0"/>
                </a:highlight>
                <a:latin typeface="Cambria" panose="02040503050406030204" pitchFamily="18" charset="0"/>
                <a:ea typeface="Cambria" panose="02040503050406030204" pitchFamily="18" charset="0"/>
              </a:rPr>
              <a:t>s</a:t>
            </a:r>
            <a:r>
              <a:rPr lang="en-US" sz="1400" dirty="0" err="1">
                <a:effectLst/>
                <a:highlight>
                  <a:srgbClr val="C0C0C0"/>
                </a:highlight>
                <a:latin typeface="Cambria" panose="02040503050406030204" pitchFamily="18" charset="0"/>
                <a:ea typeface="Cambria" panose="02040503050406030204" pitchFamily="18" charset="0"/>
              </a:rPr>
              <a:t>udo</a:t>
            </a:r>
            <a:r>
              <a:rPr lang="en-US" sz="1400" spc="300" dirty="0">
                <a:effectLst/>
                <a:latin typeface="Cambria" panose="02040503050406030204" pitchFamily="18" charset="0"/>
                <a:ea typeface="Cambria" panose="02040503050406030204" pitchFamily="18" charset="0"/>
              </a:rPr>
              <a:t> </a:t>
            </a:r>
            <a:r>
              <a:rPr lang="en-US" sz="1400" dirty="0">
                <a:effectLst/>
                <a:highlight>
                  <a:srgbClr val="FFFF00"/>
                </a:highlight>
                <a:latin typeface="Cambria" panose="02040503050406030204" pitchFamily="18" charset="0"/>
                <a:ea typeface="Cambria" panose="02040503050406030204" pitchFamily="18" charset="0"/>
              </a:rPr>
              <a:t>apt</a:t>
            </a:r>
            <a:r>
              <a:rPr lang="en-US" sz="1400" spc="300" dirty="0">
                <a:effectLst/>
                <a:latin typeface="Cambria" panose="02040503050406030204" pitchFamily="18" charset="0"/>
                <a:ea typeface="Cambria" panose="02040503050406030204" pitchFamily="18" charset="0"/>
              </a:rPr>
              <a:t> </a:t>
            </a:r>
            <a:r>
              <a:rPr lang="en-US" sz="1400" dirty="0">
                <a:effectLst/>
                <a:highlight>
                  <a:srgbClr val="C0C0C0"/>
                </a:highlight>
                <a:latin typeface="Cambria" panose="02040503050406030204" pitchFamily="18" charset="0"/>
                <a:ea typeface="Cambria" panose="02040503050406030204" pitchFamily="18" charset="0"/>
              </a:rPr>
              <a:t>update</a:t>
            </a:r>
          </a:p>
          <a:p>
            <a:pPr marL="703262" lvl="1" indent="-342900">
              <a:buFont typeface="+mj-lt"/>
              <a:buAutoNum type="arabicPeriod"/>
            </a:pPr>
            <a:r>
              <a:rPr lang="en-US" sz="1400" dirty="0" err="1">
                <a:highlight>
                  <a:srgbClr val="C0C0C0"/>
                </a:highlight>
                <a:latin typeface="Cambria" panose="02040503050406030204" pitchFamily="18" charset="0"/>
                <a:ea typeface="Cambria" panose="02040503050406030204" pitchFamily="18" charset="0"/>
              </a:rPr>
              <a:t>s</a:t>
            </a:r>
            <a:r>
              <a:rPr lang="en-US" sz="1400" dirty="0" err="1">
                <a:effectLst/>
                <a:highlight>
                  <a:srgbClr val="C0C0C0"/>
                </a:highlight>
                <a:latin typeface="Cambria" panose="02040503050406030204" pitchFamily="18" charset="0"/>
                <a:ea typeface="Cambria" panose="02040503050406030204" pitchFamily="18" charset="0"/>
              </a:rPr>
              <a:t>udo</a:t>
            </a:r>
            <a:r>
              <a:rPr lang="en-US" sz="1400" spc="300" dirty="0">
                <a:effectLst/>
                <a:latin typeface="Cambria" panose="02040503050406030204" pitchFamily="18" charset="0"/>
                <a:ea typeface="Cambria" panose="02040503050406030204" pitchFamily="18" charset="0"/>
              </a:rPr>
              <a:t> </a:t>
            </a:r>
            <a:r>
              <a:rPr lang="en-US" sz="1400" dirty="0">
                <a:effectLst/>
                <a:highlight>
                  <a:srgbClr val="FFFF00"/>
                </a:highlight>
                <a:latin typeface="Cambria" panose="02040503050406030204" pitchFamily="18" charset="0"/>
                <a:ea typeface="Cambria" panose="02040503050406030204" pitchFamily="18" charset="0"/>
              </a:rPr>
              <a:t>apt-cache</a:t>
            </a:r>
            <a:r>
              <a:rPr lang="en-US" sz="1400" spc="300" dirty="0">
                <a:effectLst/>
                <a:latin typeface="Cambria" panose="02040503050406030204" pitchFamily="18" charset="0"/>
                <a:ea typeface="Cambria" panose="02040503050406030204" pitchFamily="18" charset="0"/>
              </a:rPr>
              <a:t> </a:t>
            </a:r>
            <a:r>
              <a:rPr lang="en-US" sz="1400" dirty="0">
                <a:effectLst/>
                <a:highlight>
                  <a:srgbClr val="C0C0C0"/>
                </a:highlight>
                <a:latin typeface="Cambria" panose="02040503050406030204" pitchFamily="18" charset="0"/>
                <a:ea typeface="Cambria" panose="02040503050406030204" pitchFamily="18" charset="0"/>
              </a:rPr>
              <a:t>policy</a:t>
            </a:r>
            <a:r>
              <a:rPr lang="en-US" sz="1400" spc="300" dirty="0">
                <a:effectLst/>
                <a:latin typeface="Cambria" panose="02040503050406030204" pitchFamily="18" charset="0"/>
                <a:ea typeface="Cambria" panose="02040503050406030204" pitchFamily="18" charset="0"/>
              </a:rPr>
              <a:t> </a:t>
            </a:r>
            <a:r>
              <a:rPr lang="en-US" sz="1400" dirty="0">
                <a:effectLst/>
                <a:highlight>
                  <a:srgbClr val="FFFF00"/>
                </a:highlight>
                <a:latin typeface="Cambria" panose="02040503050406030204" pitchFamily="18" charset="0"/>
                <a:ea typeface="Cambria" panose="02040503050406030204" pitchFamily="18" charset="0"/>
              </a:rPr>
              <a:t>docker-</a:t>
            </a:r>
            <a:r>
              <a:rPr lang="en-US" sz="1400" dirty="0" err="1">
                <a:effectLst/>
                <a:highlight>
                  <a:srgbClr val="FFFF00"/>
                </a:highlight>
                <a:latin typeface="Cambria" panose="02040503050406030204" pitchFamily="18" charset="0"/>
                <a:ea typeface="Cambria" panose="02040503050406030204" pitchFamily="18" charset="0"/>
              </a:rPr>
              <a:t>ce</a:t>
            </a:r>
            <a:endParaRPr lang="en-US" sz="1400" dirty="0">
              <a:highlight>
                <a:srgbClr val="FFFF00"/>
              </a:highlight>
              <a:latin typeface="Cambria" panose="02040503050406030204" pitchFamily="18" charset="0"/>
              <a:ea typeface="Cambria" panose="02040503050406030204" pitchFamily="18" charset="0"/>
            </a:endParaRPr>
          </a:p>
          <a:p>
            <a:pPr marL="703262" lvl="1" indent="-342900">
              <a:buFont typeface="+mj-lt"/>
              <a:buAutoNum type="arabicPeriod"/>
            </a:pPr>
            <a:r>
              <a:rPr lang="en-US" sz="1400" dirty="0" err="1">
                <a:highlight>
                  <a:srgbClr val="C0C0C0"/>
                </a:highlight>
                <a:latin typeface="Cambria" panose="02040503050406030204" pitchFamily="18" charset="0"/>
                <a:ea typeface="Cambria" panose="02040503050406030204" pitchFamily="18" charset="0"/>
              </a:rPr>
              <a:t>s</a:t>
            </a:r>
            <a:r>
              <a:rPr lang="en-US" sz="1400" dirty="0" err="1">
                <a:effectLst/>
                <a:highlight>
                  <a:srgbClr val="C0C0C0"/>
                </a:highlight>
                <a:latin typeface="Cambria" panose="02040503050406030204" pitchFamily="18" charset="0"/>
                <a:ea typeface="Cambria" panose="02040503050406030204" pitchFamily="18" charset="0"/>
              </a:rPr>
              <a:t>udo</a:t>
            </a:r>
            <a:r>
              <a:rPr lang="en-US" sz="1400" spc="300" dirty="0">
                <a:effectLst/>
                <a:latin typeface="Cambria" panose="02040503050406030204" pitchFamily="18" charset="0"/>
                <a:ea typeface="Cambria" panose="02040503050406030204" pitchFamily="18" charset="0"/>
              </a:rPr>
              <a:t> </a:t>
            </a:r>
            <a:r>
              <a:rPr lang="en-US" sz="1400" dirty="0">
                <a:effectLst/>
                <a:highlight>
                  <a:srgbClr val="FFFF00"/>
                </a:highlight>
                <a:latin typeface="Cambria" panose="02040503050406030204" pitchFamily="18" charset="0"/>
                <a:ea typeface="Cambria" panose="02040503050406030204" pitchFamily="18" charset="0"/>
              </a:rPr>
              <a:t>apt</a:t>
            </a:r>
            <a:r>
              <a:rPr lang="en-US" sz="1400" spc="300" dirty="0">
                <a:effectLst/>
                <a:latin typeface="Cambria" panose="02040503050406030204" pitchFamily="18" charset="0"/>
                <a:ea typeface="Cambria" panose="02040503050406030204" pitchFamily="18" charset="0"/>
              </a:rPr>
              <a:t> </a:t>
            </a:r>
            <a:r>
              <a:rPr lang="en-US" sz="1400" dirty="0">
                <a:effectLst/>
                <a:highlight>
                  <a:srgbClr val="C0C0C0"/>
                </a:highlight>
                <a:latin typeface="Cambria" panose="02040503050406030204" pitchFamily="18" charset="0"/>
                <a:ea typeface="Cambria" panose="02040503050406030204" pitchFamily="18" charset="0"/>
              </a:rPr>
              <a:t>install</a:t>
            </a:r>
            <a:r>
              <a:rPr lang="en-US" sz="1400" spc="300" dirty="0">
                <a:effectLst/>
                <a:latin typeface="Cambria" panose="02040503050406030204" pitchFamily="18" charset="0"/>
                <a:ea typeface="Cambria" panose="02040503050406030204" pitchFamily="18" charset="0"/>
              </a:rPr>
              <a:t> </a:t>
            </a:r>
            <a:r>
              <a:rPr lang="en-US" sz="1400" dirty="0">
                <a:effectLst/>
                <a:highlight>
                  <a:srgbClr val="FFFF00"/>
                </a:highlight>
                <a:latin typeface="Cambria" panose="02040503050406030204" pitchFamily="18" charset="0"/>
                <a:ea typeface="Cambria" panose="02040503050406030204" pitchFamily="18" charset="0"/>
              </a:rPr>
              <a:t>-y</a:t>
            </a:r>
            <a:r>
              <a:rPr lang="en-US" sz="1400" spc="300" dirty="0">
                <a:effectLst/>
                <a:latin typeface="Cambria" panose="02040503050406030204" pitchFamily="18" charset="0"/>
                <a:ea typeface="Cambria" panose="02040503050406030204" pitchFamily="18" charset="0"/>
              </a:rPr>
              <a:t> </a:t>
            </a:r>
            <a:r>
              <a:rPr lang="en-US" sz="1400" dirty="0">
                <a:effectLst/>
                <a:highlight>
                  <a:srgbClr val="C0C0C0"/>
                </a:highlight>
                <a:latin typeface="Cambria" panose="02040503050406030204" pitchFamily="18" charset="0"/>
                <a:ea typeface="Cambria" panose="02040503050406030204" pitchFamily="18" charset="0"/>
              </a:rPr>
              <a:t>docker-</a:t>
            </a:r>
            <a:r>
              <a:rPr lang="en-US" sz="1400" dirty="0" err="1">
                <a:effectLst/>
                <a:highlight>
                  <a:srgbClr val="C0C0C0"/>
                </a:highlight>
                <a:latin typeface="Cambria" panose="02040503050406030204" pitchFamily="18" charset="0"/>
                <a:ea typeface="Cambria" panose="02040503050406030204" pitchFamily="18" charset="0"/>
              </a:rPr>
              <a:t>ce</a:t>
            </a:r>
            <a:endParaRPr lang="en-US" sz="1400" dirty="0">
              <a:effectLst/>
              <a:highlight>
                <a:srgbClr val="C0C0C0"/>
              </a:highlight>
              <a:latin typeface="Cambria" panose="02040503050406030204" pitchFamily="18" charset="0"/>
              <a:ea typeface="Cambria" panose="02040503050406030204" pitchFamily="18" charset="0"/>
            </a:endParaRPr>
          </a:p>
          <a:p>
            <a:pPr lvl="1"/>
            <a:endParaRPr lang="en-US" dirty="0"/>
          </a:p>
        </p:txBody>
      </p:sp>
      <p:sp>
        <p:nvSpPr>
          <p:cNvPr id="4" name="Title 3">
            <a:extLst>
              <a:ext uri="{FF2B5EF4-FFF2-40B4-BE49-F238E27FC236}">
                <a16:creationId xmlns:a16="http://schemas.microsoft.com/office/drawing/2014/main" id="{DD7520D4-5700-4BF1-8F39-78479ABE2483}"/>
              </a:ext>
            </a:extLst>
          </p:cNvPr>
          <p:cNvSpPr>
            <a:spLocks noGrp="1"/>
          </p:cNvSpPr>
          <p:nvPr>
            <p:ph type="title"/>
          </p:nvPr>
        </p:nvSpPr>
        <p:spPr/>
        <p:txBody>
          <a:bodyPr/>
          <a:lstStyle/>
          <a:p>
            <a:r>
              <a:rPr lang="en-US" dirty="0"/>
              <a:t>Install Important Packages</a:t>
            </a:r>
          </a:p>
        </p:txBody>
      </p:sp>
      <p:sp>
        <p:nvSpPr>
          <p:cNvPr id="2" name="Text Placeholder 2">
            <a:extLst>
              <a:ext uri="{FF2B5EF4-FFF2-40B4-BE49-F238E27FC236}">
                <a16:creationId xmlns:a16="http://schemas.microsoft.com/office/drawing/2014/main" id="{C3F7D364-6141-E855-F5A8-D1CAE27CE7B4}"/>
              </a:ext>
            </a:extLst>
          </p:cNvPr>
          <p:cNvSpPr txBox="1">
            <a:spLocks/>
          </p:cNvSpPr>
          <p:nvPr/>
        </p:nvSpPr>
        <p:spPr bwMode="gray">
          <a:xfrm>
            <a:off x="-1" y="1080154"/>
            <a:ext cx="10515598" cy="5538600"/>
          </a:xfrm>
          <a:prstGeom prst="rect">
            <a:avLst/>
          </a:prstGeom>
        </p:spPr>
        <p:txBody>
          <a:bodyPr vert="horz" lIns="450000" tIns="190800" rIns="91440" bIns="45720" rtlCol="0">
            <a:noAutofit/>
          </a:bodyPr>
          <a:lstStyle>
            <a:lvl1pPr marL="266700" marR="0" indent="-266700" algn="l" defTabSz="914400" rtl="0" eaLnBrk="1" fontAlgn="auto" latinLnBrk="0" hangingPunct="1">
              <a:lnSpc>
                <a:spcPct val="100000"/>
              </a:lnSpc>
              <a:spcBef>
                <a:spcPts val="600"/>
              </a:spcBef>
              <a:spcAft>
                <a:spcPts val="0"/>
              </a:spcAft>
              <a:buClrTx/>
              <a:buSzTx/>
              <a:buFont typeface="Wingdings" pitchFamily="2" charset="2"/>
              <a:buChar char="§"/>
              <a:tabLst/>
              <a:defRPr sz="2200" kern="1200" baseline="0">
                <a:solidFill>
                  <a:schemeClr val="tx1"/>
                </a:solidFill>
                <a:latin typeface="+mj-lt"/>
                <a:ea typeface="+mn-ea"/>
                <a:cs typeface="Arial" pitchFamily="34" charset="0"/>
              </a:defRPr>
            </a:lvl1pPr>
            <a:lvl2pPr marL="628650" marR="0" indent="-268288" algn="l" defTabSz="914400" rtl="0" eaLnBrk="1" fontAlgn="auto" latinLnBrk="0" hangingPunct="1">
              <a:lnSpc>
                <a:spcPct val="100000"/>
              </a:lnSpc>
              <a:spcBef>
                <a:spcPts val="600"/>
              </a:spcBef>
              <a:spcAft>
                <a:spcPts val="0"/>
              </a:spcAft>
              <a:buClrTx/>
              <a:buSzTx/>
              <a:buFont typeface="Symbol" pitchFamily="18" charset="2"/>
              <a:buChar char="-"/>
              <a:tabLst/>
              <a:defRPr sz="2200" kern="1200">
                <a:solidFill>
                  <a:schemeClr val="tx1"/>
                </a:solidFill>
                <a:latin typeface="+mj-lt"/>
                <a:ea typeface="+mn-ea"/>
                <a:cs typeface="Arial" pitchFamily="34" charset="0"/>
              </a:defRPr>
            </a:lvl2pPr>
            <a:lvl3pPr marL="984250" marR="0" indent="-268288" algn="l" defTabSz="914400" rtl="0" eaLnBrk="1" fontAlgn="auto" latinLnBrk="0" hangingPunct="1">
              <a:lnSpc>
                <a:spcPct val="100000"/>
              </a:lnSpc>
              <a:spcBef>
                <a:spcPts val="600"/>
              </a:spcBef>
              <a:spcAft>
                <a:spcPts val="0"/>
              </a:spcAft>
              <a:buClrTx/>
              <a:buSzTx/>
              <a:buFont typeface="Symbol" pitchFamily="18" charset="2"/>
              <a:buChar char="-"/>
              <a:tabLst/>
              <a:defRPr sz="2200" kern="1200">
                <a:solidFill>
                  <a:schemeClr val="tx1"/>
                </a:solidFill>
                <a:latin typeface="+mj-lt"/>
                <a:ea typeface="+mn-ea"/>
                <a:cs typeface="Arial" pitchFamily="34" charset="0"/>
              </a:defRPr>
            </a:lvl3pPr>
            <a:lvl4pPr marL="1343025" marR="0" indent="-266700" algn="l" defTabSz="914400" rtl="0" eaLnBrk="1" fontAlgn="auto" latinLnBrk="0" hangingPunct="1">
              <a:lnSpc>
                <a:spcPct val="100000"/>
              </a:lnSpc>
              <a:spcBef>
                <a:spcPts val="600"/>
              </a:spcBef>
              <a:spcAft>
                <a:spcPts val="0"/>
              </a:spcAft>
              <a:buClrTx/>
              <a:buSzTx/>
              <a:buFont typeface="Symbol" pitchFamily="18" charset="2"/>
              <a:buChar char="-"/>
              <a:tabLst/>
              <a:defRPr sz="2200" kern="1200">
                <a:solidFill>
                  <a:schemeClr val="tx1"/>
                </a:solidFill>
                <a:latin typeface="+mj-lt"/>
                <a:ea typeface="+mn-ea"/>
                <a:cs typeface="Arial" pitchFamily="34" charset="0"/>
              </a:defRPr>
            </a:lvl4pPr>
            <a:lvl5pPr marL="1700213" marR="0" indent="-266700" algn="l" defTabSz="914400" rtl="0" eaLnBrk="1" fontAlgn="auto" latinLnBrk="0" hangingPunct="1">
              <a:lnSpc>
                <a:spcPct val="100000"/>
              </a:lnSpc>
              <a:spcBef>
                <a:spcPts val="600"/>
              </a:spcBef>
              <a:spcAft>
                <a:spcPts val="0"/>
              </a:spcAft>
              <a:buClrTx/>
              <a:buSzTx/>
              <a:buFont typeface="Symbol" pitchFamily="18" charset="2"/>
              <a:buChar char="-"/>
              <a:tabLst/>
              <a:defRPr sz="2200" kern="1200">
                <a:solidFill>
                  <a:schemeClr val="tx1"/>
                </a:solidFill>
                <a:latin typeface="+mj-lt"/>
                <a:ea typeface="+mn-ea"/>
                <a:cs typeface="Arial" pitchFamily="34" charset="0"/>
              </a:defRPr>
            </a:lvl5pPr>
            <a:lvl6pPr marL="2057400" indent="-266700" algn="l" defTabSz="914400" rtl="0" eaLnBrk="1" latinLnBrk="0" hangingPunct="1">
              <a:spcBef>
                <a:spcPct val="20000"/>
              </a:spcBef>
              <a:buFont typeface="Symbol" panose="05050102010706020507" pitchFamily="18" charset="2"/>
              <a:buChar char="-"/>
              <a:defRPr sz="2200" kern="1200">
                <a:solidFill>
                  <a:schemeClr val="tx1"/>
                </a:solidFill>
                <a:latin typeface="+mj-lt"/>
                <a:ea typeface="+mn-ea"/>
                <a:cs typeface="+mn-cs"/>
              </a:defRPr>
            </a:lvl6pPr>
            <a:lvl7pPr marL="2425700" indent="-266700" algn="l" defTabSz="914400" rtl="0" eaLnBrk="1" latinLnBrk="0" hangingPunct="1">
              <a:spcBef>
                <a:spcPct val="20000"/>
              </a:spcBef>
              <a:buFont typeface="Symbol" panose="05050102010706020507" pitchFamily="18" charset="2"/>
              <a:buChar char="-"/>
              <a:defRPr sz="2200" kern="1200">
                <a:solidFill>
                  <a:schemeClr val="tx1"/>
                </a:solidFill>
                <a:latin typeface="+mj-lt"/>
                <a:ea typeface="+mn-ea"/>
                <a:cs typeface="+mn-cs"/>
              </a:defRPr>
            </a:lvl7pPr>
            <a:lvl8pPr marL="2781300" indent="-266700" algn="l" defTabSz="914400" rtl="0" eaLnBrk="1" latinLnBrk="0" hangingPunct="1">
              <a:spcBef>
                <a:spcPct val="20000"/>
              </a:spcBef>
              <a:buFont typeface="Symbol" panose="05050102010706020507" pitchFamily="18" charset="2"/>
              <a:buChar char="-"/>
              <a:defRPr sz="2200" kern="1200">
                <a:solidFill>
                  <a:schemeClr val="tx1"/>
                </a:solidFill>
                <a:latin typeface="+mj-lt"/>
                <a:ea typeface="+mn-ea"/>
                <a:cs typeface="+mn-cs"/>
              </a:defRPr>
            </a:lvl8pPr>
            <a:lvl9pPr marL="3136900" indent="-266700" algn="l" defTabSz="914400" rtl="0" eaLnBrk="1" latinLnBrk="0" hangingPunct="1">
              <a:spcBef>
                <a:spcPct val="20000"/>
              </a:spcBef>
              <a:buFont typeface="Symbol" panose="05050102010706020507" pitchFamily="18" charset="2"/>
              <a:buChar char="-"/>
              <a:defRPr sz="2200" kern="1200">
                <a:solidFill>
                  <a:schemeClr val="tx1"/>
                </a:solidFill>
                <a:latin typeface="+mj-lt"/>
                <a:ea typeface="+mn-ea"/>
                <a:cs typeface="+mn-cs"/>
              </a:defRPr>
            </a:lvl9pPr>
          </a:lstStyle>
          <a:p>
            <a:pPr marL="457200" indent="-457200">
              <a:buFont typeface="+mj-lt"/>
              <a:buAutoNum type="arabicPeriod"/>
            </a:pPr>
            <a:r>
              <a:rPr lang="en-US" dirty="0"/>
              <a:t>Install packages needed to install and use docker</a:t>
            </a:r>
          </a:p>
          <a:p>
            <a:pPr marL="703262" lvl="1" indent="-342900">
              <a:buFont typeface="+mj-lt"/>
              <a:buAutoNum type="arabicPeriod"/>
            </a:pPr>
            <a:r>
              <a:rPr lang="en-US" sz="1400" dirty="0" err="1">
                <a:highlight>
                  <a:srgbClr val="C0C0C0"/>
                </a:highlight>
                <a:latin typeface="Cambria" panose="02040503050406030204" pitchFamily="18" charset="0"/>
                <a:ea typeface="Cambria" panose="02040503050406030204" pitchFamily="18" charset="0"/>
              </a:rPr>
              <a:t>sudo</a:t>
            </a:r>
            <a:r>
              <a:rPr lang="en-US" sz="1400" spc="300" dirty="0">
                <a:latin typeface="Cambria" panose="02040503050406030204" pitchFamily="18" charset="0"/>
                <a:ea typeface="Cambria" panose="02040503050406030204" pitchFamily="18" charset="0"/>
              </a:rPr>
              <a:t> </a:t>
            </a:r>
            <a:r>
              <a:rPr lang="en-US" sz="1400" dirty="0">
                <a:highlight>
                  <a:srgbClr val="FF9900"/>
                </a:highlight>
                <a:latin typeface="Cambria" panose="02040503050406030204" pitchFamily="18" charset="0"/>
                <a:ea typeface="Cambria" panose="02040503050406030204" pitchFamily="18" charset="0"/>
              </a:rPr>
              <a:t>apt</a:t>
            </a:r>
            <a:r>
              <a:rPr lang="en-US" sz="1400" spc="300" dirty="0">
                <a:latin typeface="Cambria" panose="02040503050406030204" pitchFamily="18" charset="0"/>
                <a:ea typeface="Cambria" panose="02040503050406030204" pitchFamily="18" charset="0"/>
              </a:rPr>
              <a:t> </a:t>
            </a:r>
            <a:r>
              <a:rPr lang="en-US" sz="1400" dirty="0">
                <a:highlight>
                  <a:srgbClr val="9DAFCC"/>
                </a:highlight>
                <a:latin typeface="Cambria" panose="02040503050406030204" pitchFamily="18" charset="0"/>
                <a:ea typeface="Cambria" panose="02040503050406030204" pitchFamily="18" charset="0"/>
              </a:rPr>
              <a:t>install</a:t>
            </a:r>
            <a:r>
              <a:rPr lang="en-US" sz="1400" spc="300" dirty="0">
                <a:latin typeface="Cambria" panose="02040503050406030204" pitchFamily="18" charset="0"/>
                <a:ea typeface="Cambria" panose="02040503050406030204" pitchFamily="18" charset="0"/>
              </a:rPr>
              <a:t> </a:t>
            </a:r>
            <a:r>
              <a:rPr lang="en-US" sz="1400" dirty="0">
                <a:highlight>
                  <a:srgbClr val="9DAFCC"/>
                </a:highlight>
                <a:latin typeface="Cambria" panose="02040503050406030204" pitchFamily="18" charset="0"/>
                <a:ea typeface="Cambria" panose="02040503050406030204" pitchFamily="18" charset="0"/>
              </a:rPr>
              <a:t>-y</a:t>
            </a:r>
            <a:r>
              <a:rPr lang="en-US" sz="1400" spc="300" dirty="0">
                <a:latin typeface="Cambria" panose="02040503050406030204" pitchFamily="18" charset="0"/>
                <a:ea typeface="Cambria" panose="02040503050406030204" pitchFamily="18" charset="0"/>
              </a:rPr>
              <a:t> </a:t>
            </a:r>
            <a:r>
              <a:rPr lang="en-US" sz="1400" dirty="0">
                <a:highlight>
                  <a:srgbClr val="9DAFCC"/>
                </a:highlight>
                <a:latin typeface="Cambria" panose="02040503050406030204" pitchFamily="18" charset="0"/>
                <a:ea typeface="Cambria" panose="02040503050406030204" pitchFamily="18" charset="0"/>
              </a:rPr>
              <a:t>apt-transport-https ca-certificates</a:t>
            </a:r>
            <a:r>
              <a:rPr lang="en-US" sz="1400" spc="300" dirty="0">
                <a:highlight>
                  <a:srgbClr val="9DAFCC"/>
                </a:highlight>
                <a:latin typeface="Cambria" panose="02040503050406030204" pitchFamily="18" charset="0"/>
                <a:ea typeface="Cambria" panose="02040503050406030204" pitchFamily="18" charset="0"/>
              </a:rPr>
              <a:t> </a:t>
            </a:r>
            <a:r>
              <a:rPr lang="en-US" sz="1400" dirty="0">
                <a:highlight>
                  <a:srgbClr val="9DAFCC"/>
                </a:highlight>
                <a:latin typeface="Cambria" panose="02040503050406030204" pitchFamily="18" charset="0"/>
                <a:ea typeface="Cambria" panose="02040503050406030204" pitchFamily="18" charset="0"/>
              </a:rPr>
              <a:t>curl</a:t>
            </a:r>
            <a:r>
              <a:rPr lang="en-US" sz="1400" spc="300" dirty="0">
                <a:highlight>
                  <a:srgbClr val="9DAFCC"/>
                </a:highlight>
                <a:latin typeface="Cambria" panose="02040503050406030204" pitchFamily="18" charset="0"/>
                <a:ea typeface="Cambria" panose="02040503050406030204" pitchFamily="18" charset="0"/>
              </a:rPr>
              <a:t> </a:t>
            </a:r>
            <a:r>
              <a:rPr lang="en-US" sz="1400" dirty="0">
                <a:highlight>
                  <a:srgbClr val="9DAFCC"/>
                </a:highlight>
                <a:latin typeface="Cambria" panose="02040503050406030204" pitchFamily="18" charset="0"/>
                <a:ea typeface="Cambria" panose="02040503050406030204" pitchFamily="18" charset="0"/>
              </a:rPr>
              <a:t>gnupg2</a:t>
            </a:r>
            <a:r>
              <a:rPr lang="en-US" sz="1400" spc="300" dirty="0">
                <a:highlight>
                  <a:srgbClr val="9DAFCC"/>
                </a:highlight>
                <a:latin typeface="Cambria" panose="02040503050406030204" pitchFamily="18" charset="0"/>
                <a:ea typeface="Cambria" panose="02040503050406030204" pitchFamily="18" charset="0"/>
              </a:rPr>
              <a:t> </a:t>
            </a:r>
            <a:r>
              <a:rPr lang="en-US" sz="1400" dirty="0">
                <a:highlight>
                  <a:srgbClr val="9DAFCC"/>
                </a:highlight>
                <a:latin typeface="Cambria" panose="02040503050406030204" pitchFamily="18" charset="0"/>
                <a:ea typeface="Cambria" panose="02040503050406030204" pitchFamily="18" charset="0"/>
              </a:rPr>
              <a:t>software-properties-common</a:t>
            </a:r>
            <a:r>
              <a:rPr lang="en-US" sz="1400" spc="300" dirty="0">
                <a:highlight>
                  <a:srgbClr val="9DAFCC"/>
                </a:highlight>
                <a:latin typeface="Cambria" panose="02040503050406030204" pitchFamily="18" charset="0"/>
                <a:ea typeface="Cambria" panose="02040503050406030204" pitchFamily="18" charset="0"/>
              </a:rPr>
              <a:t> </a:t>
            </a:r>
            <a:r>
              <a:rPr lang="en-US" sz="1400" dirty="0">
                <a:highlight>
                  <a:srgbClr val="9DAFCC"/>
                </a:highlight>
                <a:latin typeface="Cambria" panose="02040503050406030204" pitchFamily="18" charset="0"/>
                <a:ea typeface="Cambria" panose="02040503050406030204" pitchFamily="18" charset="0"/>
              </a:rPr>
              <a:t>dotnet-sdk-6.0</a:t>
            </a:r>
            <a:r>
              <a:rPr lang="en-US" sz="1400" spc="300" dirty="0">
                <a:highlight>
                  <a:srgbClr val="9DAFCC"/>
                </a:highlight>
                <a:latin typeface="Cambria" panose="02040503050406030204" pitchFamily="18" charset="0"/>
                <a:ea typeface="Cambria" panose="02040503050406030204" pitchFamily="18" charset="0"/>
              </a:rPr>
              <a:t> </a:t>
            </a:r>
            <a:r>
              <a:rPr lang="en-US" sz="1400" dirty="0">
                <a:highlight>
                  <a:srgbClr val="9DAFCC"/>
                </a:highlight>
                <a:latin typeface="Cambria" panose="02040503050406030204" pitchFamily="18" charset="0"/>
                <a:ea typeface="Cambria" panose="02040503050406030204" pitchFamily="18" charset="0"/>
              </a:rPr>
              <a:t>unzip</a:t>
            </a:r>
          </a:p>
          <a:p>
            <a:pPr marL="457200" indent="-457200">
              <a:buFont typeface="+mj-lt"/>
              <a:buAutoNum type="arabicPeriod"/>
            </a:pPr>
            <a:r>
              <a:rPr lang="en-US" dirty="0"/>
              <a:t>Get the Docker repository</a:t>
            </a:r>
          </a:p>
          <a:p>
            <a:pPr marL="703262" lvl="1" indent="-342900">
              <a:buFont typeface="+mj-lt"/>
              <a:buAutoNum type="arabicPeriod"/>
            </a:pPr>
            <a:r>
              <a:rPr lang="en-US" sz="1400" dirty="0" err="1">
                <a:highlight>
                  <a:srgbClr val="C0C0C0"/>
                </a:highlight>
                <a:latin typeface="Cambria" panose="02040503050406030204" pitchFamily="18" charset="0"/>
                <a:ea typeface="Cambria" panose="02040503050406030204" pitchFamily="18" charset="0"/>
              </a:rPr>
              <a:t>sudo</a:t>
            </a:r>
            <a:r>
              <a:rPr lang="en-US" sz="1400" spc="300" dirty="0">
                <a:latin typeface="Cambria" panose="02040503050406030204" pitchFamily="18" charset="0"/>
                <a:ea typeface="Cambria" panose="02040503050406030204" pitchFamily="18" charset="0"/>
              </a:rPr>
              <a:t> </a:t>
            </a:r>
            <a:r>
              <a:rPr lang="en-US" sz="1400" dirty="0">
                <a:highlight>
                  <a:srgbClr val="FF9900"/>
                </a:highlight>
                <a:latin typeface="Cambria" panose="02040503050406030204" pitchFamily="18" charset="0"/>
                <a:ea typeface="Cambria" panose="02040503050406030204" pitchFamily="18" charset="0"/>
              </a:rPr>
              <a:t>cur</a:t>
            </a:r>
            <a:r>
              <a:rPr lang="en-US" sz="1400" dirty="0">
                <a:highlight>
                  <a:srgbClr val="FFFF00"/>
                </a:highlight>
                <a:latin typeface="Cambria" panose="02040503050406030204" pitchFamily="18" charset="0"/>
                <a:ea typeface="Cambria" panose="02040503050406030204" pitchFamily="18" charset="0"/>
              </a:rPr>
              <a:t>l</a:t>
            </a:r>
            <a:r>
              <a:rPr lang="en-US" sz="1400" spc="300" dirty="0">
                <a:latin typeface="Cambria" panose="02040503050406030204" pitchFamily="18" charset="0"/>
                <a:ea typeface="Cambria" panose="02040503050406030204" pitchFamily="18" charset="0"/>
              </a:rPr>
              <a:t> </a:t>
            </a:r>
            <a:r>
              <a:rPr lang="en-US" sz="1400" dirty="0">
                <a:highlight>
                  <a:srgbClr val="9DAFCC"/>
                </a:highlight>
                <a:latin typeface="Cambria" panose="02040503050406030204" pitchFamily="18" charset="0"/>
                <a:ea typeface="Cambria" panose="02040503050406030204" pitchFamily="18" charset="0"/>
              </a:rPr>
              <a:t>-</a:t>
            </a:r>
            <a:r>
              <a:rPr lang="en-US" sz="1400" dirty="0" err="1">
                <a:highlight>
                  <a:srgbClr val="9DAFCC"/>
                </a:highlight>
                <a:latin typeface="Cambria" panose="02040503050406030204" pitchFamily="18" charset="0"/>
                <a:ea typeface="Cambria" panose="02040503050406030204" pitchFamily="18" charset="0"/>
              </a:rPr>
              <a:t>fsSL</a:t>
            </a:r>
            <a:r>
              <a:rPr lang="en-US" sz="1400" spc="300" dirty="0">
                <a:latin typeface="Cambria" panose="02040503050406030204" pitchFamily="18" charset="0"/>
                <a:ea typeface="Cambria" panose="02040503050406030204" pitchFamily="18" charset="0"/>
              </a:rPr>
              <a:t> </a:t>
            </a:r>
            <a:r>
              <a:rPr lang="en-US" sz="1400" dirty="0">
                <a:highlight>
                  <a:srgbClr val="9DAFCC"/>
                </a:highlight>
                <a:latin typeface="Cambria" panose="02040503050406030204" pitchFamily="18" charset="0"/>
                <a:ea typeface="Cambria" panose="02040503050406030204" pitchFamily="18" charset="0"/>
              </a:rPr>
              <a:t>https://download.docker.com/linux/debian/gpg | </a:t>
            </a:r>
            <a:r>
              <a:rPr lang="en-US" sz="1400" dirty="0" err="1">
                <a:highlight>
                  <a:srgbClr val="9DAFCC"/>
                </a:highlight>
                <a:latin typeface="Cambria" panose="02040503050406030204" pitchFamily="18" charset="0"/>
                <a:ea typeface="Cambria" panose="02040503050406030204" pitchFamily="18" charset="0"/>
              </a:rPr>
              <a:t>sudo</a:t>
            </a:r>
            <a:r>
              <a:rPr lang="en-US" sz="1400" dirty="0">
                <a:highlight>
                  <a:srgbClr val="9DAFCC"/>
                </a:highlight>
                <a:latin typeface="Cambria" panose="02040503050406030204" pitchFamily="18" charset="0"/>
                <a:ea typeface="Cambria" panose="02040503050406030204" pitchFamily="18" charset="0"/>
              </a:rPr>
              <a:t> apt-key add </a:t>
            </a:r>
            <a:r>
              <a:rPr lang="en-US" sz="1400" dirty="0">
                <a:latin typeface="Cambria" panose="02040503050406030204" pitchFamily="18" charset="0"/>
                <a:ea typeface="Cambria" panose="02040503050406030204" pitchFamily="18" charset="0"/>
              </a:rPr>
              <a:t>–</a:t>
            </a:r>
          </a:p>
          <a:p>
            <a:pPr marL="703262" lvl="1" indent="-342900">
              <a:buFont typeface="+mj-lt"/>
              <a:buAutoNum type="arabicPeriod"/>
            </a:pPr>
            <a:r>
              <a:rPr lang="en-US" sz="1400" dirty="0" err="1">
                <a:highlight>
                  <a:srgbClr val="C0C0C0"/>
                </a:highlight>
                <a:latin typeface="Cambria" panose="02040503050406030204" pitchFamily="18" charset="0"/>
                <a:ea typeface="Cambria" panose="02040503050406030204" pitchFamily="18" charset="0"/>
              </a:rPr>
              <a:t>sudo</a:t>
            </a:r>
            <a:r>
              <a:rPr lang="en-US" sz="1400" spc="300" dirty="0">
                <a:latin typeface="Cambria" panose="02040503050406030204" pitchFamily="18" charset="0"/>
                <a:ea typeface="Cambria" panose="02040503050406030204" pitchFamily="18" charset="0"/>
              </a:rPr>
              <a:t> </a:t>
            </a:r>
            <a:r>
              <a:rPr lang="en-US" sz="1400" dirty="0">
                <a:highlight>
                  <a:srgbClr val="FF9900"/>
                </a:highlight>
                <a:latin typeface="Cambria" panose="02040503050406030204" pitchFamily="18" charset="0"/>
                <a:ea typeface="Cambria" panose="02040503050406030204" pitchFamily="18" charset="0"/>
              </a:rPr>
              <a:t>add-apt-repository</a:t>
            </a:r>
            <a:r>
              <a:rPr lang="en-US" sz="1400" spc="300" dirty="0">
                <a:latin typeface="Cambria" panose="02040503050406030204" pitchFamily="18" charset="0"/>
                <a:ea typeface="Cambria" panose="02040503050406030204" pitchFamily="18" charset="0"/>
              </a:rPr>
              <a:t> </a:t>
            </a:r>
            <a:r>
              <a:rPr lang="en-US" sz="1400" dirty="0">
                <a:highlight>
                  <a:srgbClr val="C0C0C0"/>
                </a:highlight>
                <a:latin typeface="Cambria" panose="02040503050406030204" pitchFamily="18" charset="0"/>
                <a:ea typeface="Cambria" panose="02040503050406030204" pitchFamily="18" charset="0"/>
              </a:rPr>
              <a:t>"deb [arch=amd64] https://download.docker.com/linux/debian $(</a:t>
            </a:r>
            <a:r>
              <a:rPr lang="en-US" sz="1400" dirty="0" err="1">
                <a:highlight>
                  <a:srgbClr val="C0C0C0"/>
                </a:highlight>
                <a:latin typeface="Cambria" panose="02040503050406030204" pitchFamily="18" charset="0"/>
                <a:ea typeface="Cambria" panose="02040503050406030204" pitchFamily="18" charset="0"/>
              </a:rPr>
              <a:t>lsb_release</a:t>
            </a:r>
            <a:r>
              <a:rPr lang="en-US" sz="1400" dirty="0">
                <a:highlight>
                  <a:srgbClr val="C0C0C0"/>
                </a:highlight>
                <a:latin typeface="Cambria" panose="02040503050406030204" pitchFamily="18" charset="0"/>
                <a:ea typeface="Cambria" panose="02040503050406030204" pitchFamily="18" charset="0"/>
              </a:rPr>
              <a:t> -cs) stable"</a:t>
            </a:r>
          </a:p>
          <a:p>
            <a:pPr marL="457200" indent="-457200">
              <a:buFont typeface="+mj-lt"/>
              <a:buAutoNum type="arabicPeriod"/>
            </a:pPr>
            <a:r>
              <a:rPr lang="en-US" dirty="0"/>
              <a:t>Install Docker</a:t>
            </a:r>
          </a:p>
          <a:p>
            <a:pPr marL="703262" lvl="1" indent="-342900">
              <a:buFont typeface="+mj-lt"/>
              <a:buAutoNum type="arabicPeriod"/>
            </a:pPr>
            <a:r>
              <a:rPr lang="en-US" sz="1400" dirty="0" err="1">
                <a:highlight>
                  <a:srgbClr val="C0C0C0"/>
                </a:highlight>
                <a:latin typeface="Cambria" panose="02040503050406030204" pitchFamily="18" charset="0"/>
                <a:ea typeface="Cambria" panose="02040503050406030204" pitchFamily="18" charset="0"/>
              </a:rPr>
              <a:t>sudo</a:t>
            </a:r>
            <a:r>
              <a:rPr lang="en-US" sz="1400" spc="300" dirty="0">
                <a:latin typeface="Cambria" panose="02040503050406030204" pitchFamily="18" charset="0"/>
                <a:ea typeface="Cambria" panose="02040503050406030204" pitchFamily="18" charset="0"/>
              </a:rPr>
              <a:t> </a:t>
            </a:r>
            <a:r>
              <a:rPr lang="en-US" sz="1400" dirty="0">
                <a:highlight>
                  <a:srgbClr val="FF9900"/>
                </a:highlight>
                <a:latin typeface="Cambria" panose="02040503050406030204" pitchFamily="18" charset="0"/>
                <a:ea typeface="Cambria" panose="02040503050406030204" pitchFamily="18" charset="0"/>
              </a:rPr>
              <a:t>apt</a:t>
            </a:r>
            <a:r>
              <a:rPr lang="en-US" sz="1400" spc="300" dirty="0">
                <a:latin typeface="Cambria" panose="02040503050406030204" pitchFamily="18" charset="0"/>
                <a:ea typeface="Cambria" panose="02040503050406030204" pitchFamily="18" charset="0"/>
              </a:rPr>
              <a:t> </a:t>
            </a:r>
            <a:r>
              <a:rPr lang="en-US" sz="1400" dirty="0">
                <a:highlight>
                  <a:srgbClr val="9DAFCC"/>
                </a:highlight>
                <a:latin typeface="Cambria" panose="02040503050406030204" pitchFamily="18" charset="0"/>
                <a:ea typeface="Cambria" panose="02040503050406030204" pitchFamily="18" charset="0"/>
              </a:rPr>
              <a:t>update</a:t>
            </a:r>
          </a:p>
          <a:p>
            <a:pPr marL="703262" lvl="1" indent="-342900">
              <a:buFont typeface="+mj-lt"/>
              <a:buAutoNum type="arabicPeriod"/>
            </a:pPr>
            <a:r>
              <a:rPr lang="en-US" sz="1400" dirty="0" err="1">
                <a:highlight>
                  <a:srgbClr val="C0C0C0"/>
                </a:highlight>
                <a:latin typeface="Cambria" panose="02040503050406030204" pitchFamily="18" charset="0"/>
                <a:ea typeface="Cambria" panose="02040503050406030204" pitchFamily="18" charset="0"/>
              </a:rPr>
              <a:t>sudo</a:t>
            </a:r>
            <a:r>
              <a:rPr lang="en-US" sz="1400" spc="300" dirty="0">
                <a:latin typeface="Cambria" panose="02040503050406030204" pitchFamily="18" charset="0"/>
                <a:ea typeface="Cambria" panose="02040503050406030204" pitchFamily="18" charset="0"/>
              </a:rPr>
              <a:t> </a:t>
            </a:r>
            <a:r>
              <a:rPr lang="en-US" sz="1400" dirty="0">
                <a:highlight>
                  <a:srgbClr val="FF9900"/>
                </a:highlight>
                <a:latin typeface="Cambria" panose="02040503050406030204" pitchFamily="18" charset="0"/>
                <a:ea typeface="Cambria" panose="02040503050406030204" pitchFamily="18" charset="0"/>
              </a:rPr>
              <a:t>apt-cache</a:t>
            </a:r>
            <a:r>
              <a:rPr lang="en-US" sz="1400" spc="300" dirty="0">
                <a:latin typeface="Cambria" panose="02040503050406030204" pitchFamily="18" charset="0"/>
                <a:ea typeface="Cambria" panose="02040503050406030204" pitchFamily="18" charset="0"/>
              </a:rPr>
              <a:t> </a:t>
            </a:r>
            <a:r>
              <a:rPr lang="en-US" sz="1400" dirty="0">
                <a:highlight>
                  <a:srgbClr val="9DAFCC"/>
                </a:highlight>
                <a:latin typeface="Cambria" panose="02040503050406030204" pitchFamily="18" charset="0"/>
                <a:ea typeface="Cambria" panose="02040503050406030204" pitchFamily="18" charset="0"/>
              </a:rPr>
              <a:t>policy</a:t>
            </a:r>
            <a:r>
              <a:rPr lang="en-US" sz="1400" spc="300" dirty="0">
                <a:latin typeface="Cambria" panose="02040503050406030204" pitchFamily="18" charset="0"/>
                <a:ea typeface="Cambria" panose="02040503050406030204" pitchFamily="18" charset="0"/>
              </a:rPr>
              <a:t> </a:t>
            </a:r>
            <a:r>
              <a:rPr lang="en-US" sz="1400" dirty="0">
                <a:highlight>
                  <a:srgbClr val="9DAFCC"/>
                </a:highlight>
                <a:latin typeface="Cambria" panose="02040503050406030204" pitchFamily="18" charset="0"/>
                <a:ea typeface="Cambria" panose="02040503050406030204" pitchFamily="18" charset="0"/>
              </a:rPr>
              <a:t>docker-</a:t>
            </a:r>
            <a:r>
              <a:rPr lang="en-US" sz="1400" dirty="0" err="1">
                <a:highlight>
                  <a:srgbClr val="9DAFCC"/>
                </a:highlight>
                <a:latin typeface="Cambria" panose="02040503050406030204" pitchFamily="18" charset="0"/>
                <a:ea typeface="Cambria" panose="02040503050406030204" pitchFamily="18" charset="0"/>
              </a:rPr>
              <a:t>ce</a:t>
            </a:r>
            <a:endParaRPr lang="en-US" sz="1400" dirty="0">
              <a:highlight>
                <a:srgbClr val="9DAFCC"/>
              </a:highlight>
              <a:latin typeface="Cambria" panose="02040503050406030204" pitchFamily="18" charset="0"/>
              <a:ea typeface="Cambria" panose="02040503050406030204" pitchFamily="18" charset="0"/>
            </a:endParaRPr>
          </a:p>
          <a:p>
            <a:pPr marL="703262" lvl="1" indent="-342900">
              <a:buFont typeface="+mj-lt"/>
              <a:buAutoNum type="arabicPeriod"/>
            </a:pPr>
            <a:r>
              <a:rPr lang="en-US" sz="1400" dirty="0" err="1">
                <a:highlight>
                  <a:srgbClr val="C0C0C0"/>
                </a:highlight>
                <a:latin typeface="Cambria" panose="02040503050406030204" pitchFamily="18" charset="0"/>
                <a:ea typeface="Cambria" panose="02040503050406030204" pitchFamily="18" charset="0"/>
              </a:rPr>
              <a:t>sudo</a:t>
            </a:r>
            <a:r>
              <a:rPr lang="en-US" sz="1400" spc="300" dirty="0">
                <a:latin typeface="Cambria" panose="02040503050406030204" pitchFamily="18" charset="0"/>
                <a:ea typeface="Cambria" panose="02040503050406030204" pitchFamily="18" charset="0"/>
              </a:rPr>
              <a:t> </a:t>
            </a:r>
            <a:r>
              <a:rPr lang="en-US" sz="1400" dirty="0">
                <a:highlight>
                  <a:srgbClr val="FF9900"/>
                </a:highlight>
                <a:latin typeface="Cambria" panose="02040503050406030204" pitchFamily="18" charset="0"/>
                <a:ea typeface="Cambria" panose="02040503050406030204" pitchFamily="18" charset="0"/>
              </a:rPr>
              <a:t>apt</a:t>
            </a:r>
            <a:r>
              <a:rPr lang="en-US" sz="1400" spc="300" dirty="0">
                <a:latin typeface="Cambria" panose="02040503050406030204" pitchFamily="18" charset="0"/>
                <a:ea typeface="Cambria" panose="02040503050406030204" pitchFamily="18" charset="0"/>
              </a:rPr>
              <a:t> </a:t>
            </a:r>
            <a:r>
              <a:rPr lang="en-US" sz="1400" dirty="0">
                <a:highlight>
                  <a:srgbClr val="9DAFCC"/>
                </a:highlight>
                <a:latin typeface="Cambria" panose="02040503050406030204" pitchFamily="18" charset="0"/>
                <a:ea typeface="Cambria" panose="02040503050406030204" pitchFamily="18" charset="0"/>
              </a:rPr>
              <a:t>install</a:t>
            </a:r>
            <a:r>
              <a:rPr lang="en-US" sz="1400" spc="300" dirty="0">
                <a:latin typeface="Cambria" panose="02040503050406030204" pitchFamily="18" charset="0"/>
                <a:ea typeface="Cambria" panose="02040503050406030204" pitchFamily="18" charset="0"/>
              </a:rPr>
              <a:t> </a:t>
            </a:r>
            <a:r>
              <a:rPr lang="en-US" sz="1400" dirty="0">
                <a:highlight>
                  <a:srgbClr val="9DAFCC"/>
                </a:highlight>
                <a:latin typeface="Cambria" panose="02040503050406030204" pitchFamily="18" charset="0"/>
                <a:ea typeface="Cambria" panose="02040503050406030204" pitchFamily="18" charset="0"/>
              </a:rPr>
              <a:t>-y</a:t>
            </a:r>
            <a:r>
              <a:rPr lang="en-US" sz="1400" spc="300" dirty="0">
                <a:latin typeface="Cambria" panose="02040503050406030204" pitchFamily="18" charset="0"/>
                <a:ea typeface="Cambria" panose="02040503050406030204" pitchFamily="18" charset="0"/>
              </a:rPr>
              <a:t> </a:t>
            </a:r>
            <a:r>
              <a:rPr lang="en-US" sz="1400" dirty="0">
                <a:highlight>
                  <a:srgbClr val="9DAFCC"/>
                </a:highlight>
                <a:latin typeface="Cambria" panose="02040503050406030204" pitchFamily="18" charset="0"/>
                <a:ea typeface="Cambria" panose="02040503050406030204" pitchFamily="18" charset="0"/>
              </a:rPr>
              <a:t>docker-</a:t>
            </a:r>
            <a:r>
              <a:rPr lang="en-US" sz="1400" dirty="0" err="1">
                <a:highlight>
                  <a:srgbClr val="9DAFCC"/>
                </a:highlight>
                <a:latin typeface="Cambria" panose="02040503050406030204" pitchFamily="18" charset="0"/>
                <a:ea typeface="Cambria" panose="02040503050406030204" pitchFamily="18" charset="0"/>
              </a:rPr>
              <a:t>ce</a:t>
            </a:r>
            <a:endParaRPr lang="en-US" sz="1400" dirty="0">
              <a:highlight>
                <a:srgbClr val="9DAFCC"/>
              </a:highlight>
              <a:latin typeface="Cambria" panose="02040503050406030204" pitchFamily="18" charset="0"/>
              <a:ea typeface="Cambria" panose="02040503050406030204" pitchFamily="18" charset="0"/>
            </a:endParaRPr>
          </a:p>
          <a:p>
            <a:pPr lvl="1"/>
            <a:endParaRPr lang="en-US" dirty="0"/>
          </a:p>
        </p:txBody>
      </p:sp>
    </p:spTree>
    <p:extLst>
      <p:ext uri="{BB962C8B-B14F-4D97-AF65-F5344CB8AC3E}">
        <p14:creationId xmlns:p14="http://schemas.microsoft.com/office/powerpoint/2010/main" val="25371646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D77CEB97-5637-490A-8CA0-2C980C57A9B6}"/>
              </a:ext>
            </a:extLst>
          </p:cNvPr>
          <p:cNvSpPr>
            <a:spLocks noGrp="1"/>
          </p:cNvSpPr>
          <p:nvPr>
            <p:ph type="body" sz="quarter" idx="15"/>
          </p:nvPr>
        </p:nvSpPr>
        <p:spPr/>
        <p:txBody>
          <a:bodyPr/>
          <a:lstStyle/>
          <a:p>
            <a:r>
              <a:rPr lang="en-US" dirty="0"/>
              <a:t>Setting up Tc/BSD for the VM</a:t>
            </a:r>
          </a:p>
          <a:p>
            <a:r>
              <a:rPr lang="en-US" dirty="0"/>
              <a:t>Installing the Linux guest</a:t>
            </a:r>
          </a:p>
          <a:p>
            <a:r>
              <a:rPr lang="en-US" dirty="0"/>
              <a:t>Installing Docker and other necessary programs</a:t>
            </a:r>
          </a:p>
          <a:p>
            <a:r>
              <a:rPr lang="en-US" b="1" dirty="0"/>
              <a:t>Building a Docker container image from a C# application</a:t>
            </a:r>
          </a:p>
          <a:p>
            <a:r>
              <a:rPr lang="en-US" dirty="0"/>
              <a:t>Final Set up and running the container</a:t>
            </a:r>
          </a:p>
        </p:txBody>
      </p:sp>
      <p:sp>
        <p:nvSpPr>
          <p:cNvPr id="4" name="Title 3">
            <a:extLst>
              <a:ext uri="{FF2B5EF4-FFF2-40B4-BE49-F238E27FC236}">
                <a16:creationId xmlns:a16="http://schemas.microsoft.com/office/drawing/2014/main" id="{35D5A1FC-132C-4E3B-9D10-B78664F30AD2}"/>
              </a:ext>
            </a:extLst>
          </p:cNvPr>
          <p:cNvSpPr>
            <a:spLocks noGrp="1"/>
          </p:cNvSpPr>
          <p:nvPr>
            <p:ph type="title"/>
          </p:nvPr>
        </p:nvSpPr>
        <p:spPr/>
        <p:txBody>
          <a:bodyPr/>
          <a:lstStyle/>
          <a:p>
            <a:r>
              <a:rPr lang="en-US" dirty="0"/>
              <a:t>Steps</a:t>
            </a:r>
          </a:p>
        </p:txBody>
      </p:sp>
    </p:spTree>
    <p:extLst>
      <p:ext uri="{BB962C8B-B14F-4D97-AF65-F5344CB8AC3E}">
        <p14:creationId xmlns:p14="http://schemas.microsoft.com/office/powerpoint/2010/main" val="13648494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ACECBD8-3029-404E-8AE5-63728517E58A}"/>
              </a:ext>
            </a:extLst>
          </p:cNvPr>
          <p:cNvSpPr>
            <a:spLocks noGrp="1"/>
          </p:cNvSpPr>
          <p:nvPr>
            <p:ph type="body" sz="quarter" idx="15"/>
          </p:nvPr>
        </p:nvSpPr>
        <p:spPr/>
        <p:txBody>
          <a:bodyPr/>
          <a:lstStyle/>
          <a:p>
            <a:pPr marL="457200" indent="-457200">
              <a:buFont typeface="+mj-lt"/>
              <a:buAutoNum type="arabicPeriod"/>
            </a:pPr>
            <a:r>
              <a:rPr lang="en-US" dirty="0"/>
              <a:t>Download sample project from the Beckhoff GitHub</a:t>
            </a:r>
          </a:p>
          <a:p>
            <a:pPr marL="457200" indent="-457200">
              <a:buFont typeface="+mj-lt"/>
              <a:buAutoNum type="arabicPeriod"/>
            </a:pPr>
            <a:r>
              <a:rPr lang="en-US" dirty="0"/>
              <a:t>Edit the settings files for the containers</a:t>
            </a:r>
          </a:p>
          <a:p>
            <a:pPr marL="457200" indent="-457200">
              <a:buFont typeface="+mj-lt"/>
              <a:buAutoNum type="arabicPeriod"/>
            </a:pPr>
            <a:r>
              <a:rPr lang="en-US" dirty="0"/>
              <a:t>Build the images</a:t>
            </a:r>
          </a:p>
          <a:p>
            <a:endParaRPr lang="en-US" dirty="0"/>
          </a:p>
        </p:txBody>
      </p:sp>
      <p:sp>
        <p:nvSpPr>
          <p:cNvPr id="4" name="Title 3">
            <a:extLst>
              <a:ext uri="{FF2B5EF4-FFF2-40B4-BE49-F238E27FC236}">
                <a16:creationId xmlns:a16="http://schemas.microsoft.com/office/drawing/2014/main" id="{93CCFD45-80BC-4D40-BAC9-9C1382C921D5}"/>
              </a:ext>
            </a:extLst>
          </p:cNvPr>
          <p:cNvSpPr>
            <a:spLocks noGrp="1"/>
          </p:cNvSpPr>
          <p:nvPr>
            <p:ph type="title"/>
          </p:nvPr>
        </p:nvSpPr>
        <p:spPr/>
        <p:txBody>
          <a:bodyPr/>
          <a:lstStyle/>
          <a:p>
            <a:r>
              <a:rPr lang="en-US" dirty="0"/>
              <a:t>Creating the Docker Containers</a:t>
            </a:r>
          </a:p>
        </p:txBody>
      </p:sp>
      <p:sp>
        <p:nvSpPr>
          <p:cNvPr id="5" name="AutoShape 28">
            <a:extLst>
              <a:ext uri="{FF2B5EF4-FFF2-40B4-BE49-F238E27FC236}">
                <a16:creationId xmlns:a16="http://schemas.microsoft.com/office/drawing/2014/main" id="{7BE6D1FC-ED73-4DA2-BCE6-DC3E1A0E7269}"/>
              </a:ext>
            </a:extLst>
          </p:cNvPr>
          <p:cNvSpPr>
            <a:spLocks noChangeArrowheads="1"/>
          </p:cNvSpPr>
          <p:nvPr/>
        </p:nvSpPr>
        <p:spPr bwMode="auto">
          <a:xfrm>
            <a:off x="6400799" y="1534259"/>
            <a:ext cx="5682783" cy="3006504"/>
          </a:xfrm>
          <a:prstGeom prst="roundRect">
            <a:avLst>
              <a:gd name="adj" fmla="val 0"/>
            </a:avLst>
          </a:prstGeom>
          <a:solidFill>
            <a:srgbClr val="ECEFF0">
              <a:alpha val="80999"/>
            </a:srgbClr>
          </a:solidFill>
        </p:spPr>
        <p:txBody>
          <a:bodyPr wrap="square" lIns="0" tIns="0" rIns="0" bIns="0" rtlCol="0"/>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endParaRPr lang="de-DE" altLang="de-DE" dirty="0"/>
          </a:p>
        </p:txBody>
      </p:sp>
      <p:sp>
        <p:nvSpPr>
          <p:cNvPr id="6" name="AutoShape 28">
            <a:extLst>
              <a:ext uri="{FF2B5EF4-FFF2-40B4-BE49-F238E27FC236}">
                <a16:creationId xmlns:a16="http://schemas.microsoft.com/office/drawing/2014/main" id="{C727655F-DD15-4D6F-9356-E78570FDF36F}"/>
              </a:ext>
            </a:extLst>
          </p:cNvPr>
          <p:cNvSpPr>
            <a:spLocks noChangeArrowheads="1"/>
          </p:cNvSpPr>
          <p:nvPr/>
        </p:nvSpPr>
        <p:spPr bwMode="auto">
          <a:xfrm>
            <a:off x="6400799" y="4923652"/>
            <a:ext cx="5663551" cy="1323254"/>
          </a:xfrm>
          <a:prstGeom prst="roundRect">
            <a:avLst>
              <a:gd name="adj" fmla="val 0"/>
            </a:avLst>
          </a:prstGeom>
          <a:solidFill>
            <a:srgbClr val="ECEFF0">
              <a:alpha val="80999"/>
            </a:srgbClr>
          </a:solidFill>
        </p:spPr>
        <p:txBody>
          <a:bodyPr wrap="square" lIns="0" tIns="0" rIns="0" bIns="0" rtlCol="0"/>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endParaRPr lang="de-DE" altLang="de-DE"/>
          </a:p>
        </p:txBody>
      </p:sp>
      <p:sp>
        <p:nvSpPr>
          <p:cNvPr id="7" name="object 28">
            <a:extLst>
              <a:ext uri="{FF2B5EF4-FFF2-40B4-BE49-F238E27FC236}">
                <a16:creationId xmlns:a16="http://schemas.microsoft.com/office/drawing/2014/main" id="{B46B5CE7-A03C-4A96-AD94-A1B413D520FE}"/>
              </a:ext>
            </a:extLst>
          </p:cNvPr>
          <p:cNvSpPr/>
          <p:nvPr/>
        </p:nvSpPr>
        <p:spPr>
          <a:xfrm>
            <a:off x="9132541" y="3651445"/>
            <a:ext cx="770463" cy="1841509"/>
          </a:xfrm>
          <a:custGeom>
            <a:avLst/>
            <a:gdLst/>
            <a:ahLst/>
            <a:cxnLst/>
            <a:rect l="l" t="t" r="r" b="b"/>
            <a:pathLst>
              <a:path w="581025" h="1864360">
                <a:moveTo>
                  <a:pt x="580796" y="0"/>
                </a:moveTo>
                <a:lnTo>
                  <a:pt x="0" y="0"/>
                </a:lnTo>
                <a:lnTo>
                  <a:pt x="0" y="1864296"/>
                </a:lnTo>
                <a:lnTo>
                  <a:pt x="580796" y="1864296"/>
                </a:lnTo>
                <a:lnTo>
                  <a:pt x="580796" y="0"/>
                </a:lnTo>
                <a:close/>
              </a:path>
            </a:pathLst>
          </a:custGeom>
          <a:solidFill>
            <a:srgbClr val="A6B800">
              <a:alpha val="50000"/>
            </a:srgbClr>
          </a:solidFill>
        </p:spPr>
        <p:txBody>
          <a:bodyPr wrap="square" lIns="0" tIns="0" rIns="0" bIns="0" rtlCol="0"/>
          <a:lstStyle/>
          <a:p>
            <a:endParaRPr/>
          </a:p>
        </p:txBody>
      </p:sp>
      <p:sp>
        <p:nvSpPr>
          <p:cNvPr id="8" name="AutoShape 25">
            <a:extLst>
              <a:ext uri="{FF2B5EF4-FFF2-40B4-BE49-F238E27FC236}">
                <a16:creationId xmlns:a16="http://schemas.microsoft.com/office/drawing/2014/main" id="{2CC9FA3B-3210-4F43-A7DE-EB46F2DF4527}"/>
              </a:ext>
            </a:extLst>
          </p:cNvPr>
          <p:cNvSpPr>
            <a:spLocks noChangeArrowheads="1"/>
          </p:cNvSpPr>
          <p:nvPr/>
        </p:nvSpPr>
        <p:spPr bwMode="auto">
          <a:xfrm>
            <a:off x="8601915" y="5663730"/>
            <a:ext cx="2087604" cy="418254"/>
          </a:xfrm>
          <a:prstGeom prst="roundRect">
            <a:avLst>
              <a:gd name="adj" fmla="val 0"/>
            </a:avLst>
          </a:prstGeom>
          <a:solidFill>
            <a:srgbClr val="4A90B4"/>
          </a:solidFill>
          <a:ln>
            <a:noFill/>
          </a:ln>
        </p:spPr>
        <p:txBody>
          <a:bodyPr wrap="none" anchor="ct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de-DE" altLang="de-DE" sz="2400">
              <a:ea typeface="ヒラギノ角ゴ Pro W3" pitchFamily="1" charset="-128"/>
            </a:endParaRPr>
          </a:p>
        </p:txBody>
      </p:sp>
      <p:sp>
        <p:nvSpPr>
          <p:cNvPr id="9" name="AutoShape 100">
            <a:extLst>
              <a:ext uri="{FF2B5EF4-FFF2-40B4-BE49-F238E27FC236}">
                <a16:creationId xmlns:a16="http://schemas.microsoft.com/office/drawing/2014/main" id="{3E7667F0-1A82-43CF-8E1E-427E71C009F8}"/>
              </a:ext>
            </a:extLst>
          </p:cNvPr>
          <p:cNvSpPr>
            <a:spLocks noChangeArrowheads="1"/>
          </p:cNvSpPr>
          <p:nvPr/>
        </p:nvSpPr>
        <p:spPr bwMode="auto">
          <a:xfrm>
            <a:off x="10068566" y="4198683"/>
            <a:ext cx="783953" cy="1822830"/>
          </a:xfrm>
          <a:prstGeom prst="roundRect">
            <a:avLst>
              <a:gd name="adj" fmla="val 0"/>
            </a:avLst>
          </a:prstGeom>
          <a:solidFill>
            <a:srgbClr val="AAB91A">
              <a:alpha val="50000"/>
            </a:srgbClr>
          </a:solidFill>
          <a:ln>
            <a:noFill/>
          </a:ln>
          <a:effectLst/>
        </p:spPr>
        <p:txBody>
          <a:bodyPr anchor="ct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algn="ctr">
              <a:spcBef>
                <a:spcPct val="0"/>
              </a:spcBef>
            </a:pPr>
            <a:endParaRPr lang="de-DE" altLang="de-DE" sz="1000">
              <a:latin typeface="Frutiger 57Cn" pitchFamily="34" charset="0"/>
              <a:ea typeface="ヒラギノ角ゴ Pro W3" pitchFamily="1" charset="-128"/>
            </a:endParaRPr>
          </a:p>
        </p:txBody>
      </p:sp>
      <p:sp>
        <p:nvSpPr>
          <p:cNvPr id="10" name="AutoShape 25">
            <a:extLst>
              <a:ext uri="{FF2B5EF4-FFF2-40B4-BE49-F238E27FC236}">
                <a16:creationId xmlns:a16="http://schemas.microsoft.com/office/drawing/2014/main" id="{CB8F7E64-D13F-4956-96FC-8927EA0CB93F}"/>
              </a:ext>
            </a:extLst>
          </p:cNvPr>
          <p:cNvSpPr>
            <a:spLocks noChangeArrowheads="1"/>
          </p:cNvSpPr>
          <p:nvPr/>
        </p:nvSpPr>
        <p:spPr bwMode="auto">
          <a:xfrm rot="16200000">
            <a:off x="7766968" y="5531140"/>
            <a:ext cx="432000" cy="74544"/>
          </a:xfrm>
          <a:prstGeom prst="roundRect">
            <a:avLst>
              <a:gd name="adj" fmla="val 0"/>
            </a:avLst>
          </a:prstGeom>
          <a:solidFill>
            <a:srgbClr val="4A90B4"/>
          </a:solidFill>
          <a:ln>
            <a:noFill/>
          </a:ln>
        </p:spPr>
        <p:txBody>
          <a:bodyPr wrap="none" anchor="ct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de-DE" altLang="de-DE" sz="2400">
              <a:ea typeface="ヒラギノ角ゴ Pro W3" pitchFamily="1" charset="-128"/>
            </a:endParaRPr>
          </a:p>
        </p:txBody>
      </p:sp>
      <p:grpSp>
        <p:nvGrpSpPr>
          <p:cNvPr id="11" name="Gruppieren 161">
            <a:extLst>
              <a:ext uri="{FF2B5EF4-FFF2-40B4-BE49-F238E27FC236}">
                <a16:creationId xmlns:a16="http://schemas.microsoft.com/office/drawing/2014/main" id="{A73282D5-FA5F-4279-A4C2-28CC113893C7}"/>
              </a:ext>
            </a:extLst>
          </p:cNvPr>
          <p:cNvGrpSpPr/>
          <p:nvPr/>
        </p:nvGrpSpPr>
        <p:grpSpPr>
          <a:xfrm>
            <a:off x="9011368" y="5767597"/>
            <a:ext cx="494166" cy="215444"/>
            <a:chOff x="8830005" y="6429207"/>
            <a:chExt cx="494166" cy="215444"/>
          </a:xfrm>
        </p:grpSpPr>
        <p:sp>
          <p:nvSpPr>
            <p:cNvPr id="12" name="AutoShape 25">
              <a:extLst>
                <a:ext uri="{FF2B5EF4-FFF2-40B4-BE49-F238E27FC236}">
                  <a16:creationId xmlns:a16="http://schemas.microsoft.com/office/drawing/2014/main" id="{58CAB1C7-0497-4A47-B524-CD13DC55E7C7}"/>
                </a:ext>
              </a:extLst>
            </p:cNvPr>
            <p:cNvSpPr>
              <a:spLocks noChangeArrowheads="1"/>
            </p:cNvSpPr>
            <p:nvPr/>
          </p:nvSpPr>
          <p:spPr bwMode="auto">
            <a:xfrm>
              <a:off x="8835218" y="6429207"/>
              <a:ext cx="478362" cy="215444"/>
            </a:xfrm>
            <a:prstGeom prst="roundRect">
              <a:avLst>
                <a:gd name="adj" fmla="val 0"/>
              </a:avLst>
            </a:prstGeom>
            <a:solidFill>
              <a:schemeClr val="accent2">
                <a:lumMod val="60000"/>
                <a:lumOff val="40000"/>
              </a:schemeClr>
            </a:solidFill>
            <a:ln>
              <a:noFill/>
            </a:ln>
          </p:spPr>
          <p:txBody>
            <a:bodyPr wrap="none" anchor="ct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de-DE" altLang="de-DE" sz="2400">
                <a:solidFill>
                  <a:sysClr val="windowText" lastClr="000000"/>
                </a:solidFill>
                <a:ea typeface="ヒラギノ角ゴ Pro W3" pitchFamily="1" charset="-128"/>
              </a:endParaRPr>
            </a:p>
          </p:txBody>
        </p:sp>
        <p:sp>
          <p:nvSpPr>
            <p:cNvPr id="13" name="Textfeld 81">
              <a:extLst>
                <a:ext uri="{FF2B5EF4-FFF2-40B4-BE49-F238E27FC236}">
                  <a16:creationId xmlns:a16="http://schemas.microsoft.com/office/drawing/2014/main" id="{066E1A90-81E2-4516-8321-210F231BF3AA}"/>
                </a:ext>
              </a:extLst>
            </p:cNvPr>
            <p:cNvSpPr txBox="1">
              <a:spLocks noChangeArrowheads="1"/>
            </p:cNvSpPr>
            <p:nvPr/>
          </p:nvSpPr>
          <p:spPr bwMode="auto">
            <a:xfrm>
              <a:off x="8830005" y="6429207"/>
              <a:ext cx="494166"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a:spcBef>
                  <a:spcPct val="0"/>
                </a:spcBef>
                <a:buNone/>
              </a:pPr>
              <a:r>
                <a:rPr lang="de-DE" altLang="de-DE" sz="800" dirty="0">
                  <a:solidFill>
                    <a:sysClr val="windowText" lastClr="000000"/>
                  </a:solidFill>
                </a:rPr>
                <a:t>Core 1</a:t>
              </a:r>
            </a:p>
          </p:txBody>
        </p:sp>
      </p:grpSp>
      <p:sp>
        <p:nvSpPr>
          <p:cNvPr id="14" name="AutoShape 25">
            <a:extLst>
              <a:ext uri="{FF2B5EF4-FFF2-40B4-BE49-F238E27FC236}">
                <a16:creationId xmlns:a16="http://schemas.microsoft.com/office/drawing/2014/main" id="{DB0BD467-CEC6-4B9A-A806-9386F4F7234B}"/>
              </a:ext>
            </a:extLst>
          </p:cNvPr>
          <p:cNvSpPr>
            <a:spLocks noChangeArrowheads="1"/>
          </p:cNvSpPr>
          <p:nvPr/>
        </p:nvSpPr>
        <p:spPr bwMode="auto">
          <a:xfrm>
            <a:off x="6864355" y="5552970"/>
            <a:ext cx="4572000" cy="75600"/>
          </a:xfrm>
          <a:prstGeom prst="roundRect">
            <a:avLst>
              <a:gd name="adj" fmla="val 0"/>
            </a:avLst>
          </a:prstGeom>
          <a:solidFill>
            <a:srgbClr val="4A90B4"/>
          </a:solidFill>
          <a:ln>
            <a:noFill/>
          </a:ln>
        </p:spPr>
        <p:txBody>
          <a:bodyPr wrap="none" anchor="ct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de-DE" altLang="de-DE" sz="2400">
              <a:ea typeface="ヒラギノ角ゴ Pro W3" pitchFamily="1" charset="-128"/>
            </a:endParaRPr>
          </a:p>
        </p:txBody>
      </p:sp>
      <p:sp>
        <p:nvSpPr>
          <p:cNvPr id="15" name="AutoShape 25">
            <a:extLst>
              <a:ext uri="{FF2B5EF4-FFF2-40B4-BE49-F238E27FC236}">
                <a16:creationId xmlns:a16="http://schemas.microsoft.com/office/drawing/2014/main" id="{8F7398ED-E59F-4964-8E5F-8F104DF9C6E7}"/>
              </a:ext>
            </a:extLst>
          </p:cNvPr>
          <p:cNvSpPr>
            <a:spLocks noChangeArrowheads="1"/>
          </p:cNvSpPr>
          <p:nvPr/>
        </p:nvSpPr>
        <p:spPr bwMode="auto">
          <a:xfrm rot="16200000">
            <a:off x="10289639" y="5407342"/>
            <a:ext cx="360000" cy="74544"/>
          </a:xfrm>
          <a:prstGeom prst="roundRect">
            <a:avLst>
              <a:gd name="adj" fmla="val 0"/>
            </a:avLst>
          </a:prstGeom>
          <a:solidFill>
            <a:srgbClr val="4A90B4"/>
          </a:solidFill>
          <a:ln>
            <a:noFill/>
          </a:ln>
        </p:spPr>
        <p:txBody>
          <a:bodyPr wrap="none" anchor="ct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de-DE" altLang="de-DE" sz="2400">
              <a:ea typeface="ヒラギノ角ゴ Pro W3" pitchFamily="1" charset="-128"/>
            </a:endParaRPr>
          </a:p>
        </p:txBody>
      </p:sp>
      <p:sp>
        <p:nvSpPr>
          <p:cNvPr id="16" name="AutoShape 25">
            <a:extLst>
              <a:ext uri="{FF2B5EF4-FFF2-40B4-BE49-F238E27FC236}">
                <a16:creationId xmlns:a16="http://schemas.microsoft.com/office/drawing/2014/main" id="{ACAE0EE4-0C9C-4849-9B86-DF7156641E3D}"/>
              </a:ext>
            </a:extLst>
          </p:cNvPr>
          <p:cNvSpPr>
            <a:spLocks noChangeArrowheads="1"/>
          </p:cNvSpPr>
          <p:nvPr/>
        </p:nvSpPr>
        <p:spPr bwMode="auto">
          <a:xfrm rot="16200000">
            <a:off x="9617388" y="5613490"/>
            <a:ext cx="180000" cy="74544"/>
          </a:xfrm>
          <a:prstGeom prst="roundRect">
            <a:avLst>
              <a:gd name="adj" fmla="val 0"/>
            </a:avLst>
          </a:prstGeom>
          <a:solidFill>
            <a:srgbClr val="4A90B4"/>
          </a:solidFill>
          <a:ln>
            <a:noFill/>
          </a:ln>
        </p:spPr>
        <p:txBody>
          <a:bodyPr wrap="none" anchor="ct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de-DE" altLang="de-DE" sz="2400">
              <a:ea typeface="ヒラギノ角ゴ Pro W3" pitchFamily="1" charset="-128"/>
            </a:endParaRPr>
          </a:p>
        </p:txBody>
      </p:sp>
      <p:sp>
        <p:nvSpPr>
          <p:cNvPr id="17" name="AutoShape 25">
            <a:extLst>
              <a:ext uri="{FF2B5EF4-FFF2-40B4-BE49-F238E27FC236}">
                <a16:creationId xmlns:a16="http://schemas.microsoft.com/office/drawing/2014/main" id="{48E8B2B1-78C8-4CBE-91E5-EE609EA3BA0A}"/>
              </a:ext>
            </a:extLst>
          </p:cNvPr>
          <p:cNvSpPr>
            <a:spLocks noChangeArrowheads="1"/>
          </p:cNvSpPr>
          <p:nvPr/>
        </p:nvSpPr>
        <p:spPr bwMode="auto">
          <a:xfrm rot="16200000">
            <a:off x="8668046" y="5447309"/>
            <a:ext cx="180000" cy="74544"/>
          </a:xfrm>
          <a:prstGeom prst="roundRect">
            <a:avLst>
              <a:gd name="adj" fmla="val 0"/>
            </a:avLst>
          </a:prstGeom>
          <a:solidFill>
            <a:srgbClr val="4A90B4"/>
          </a:solidFill>
          <a:ln>
            <a:noFill/>
          </a:ln>
        </p:spPr>
        <p:txBody>
          <a:bodyPr wrap="none" anchor="ct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de-DE" altLang="de-DE" sz="2400">
              <a:ea typeface="ヒラギノ角ゴ Pro W3" pitchFamily="1" charset="-128"/>
            </a:endParaRPr>
          </a:p>
        </p:txBody>
      </p:sp>
      <p:sp>
        <p:nvSpPr>
          <p:cNvPr id="18" name="AutoShape 25">
            <a:extLst>
              <a:ext uri="{FF2B5EF4-FFF2-40B4-BE49-F238E27FC236}">
                <a16:creationId xmlns:a16="http://schemas.microsoft.com/office/drawing/2014/main" id="{080BBFF3-D903-4458-BEA8-ABE8EDDF0F85}"/>
              </a:ext>
            </a:extLst>
          </p:cNvPr>
          <p:cNvSpPr>
            <a:spLocks noChangeArrowheads="1"/>
          </p:cNvSpPr>
          <p:nvPr/>
        </p:nvSpPr>
        <p:spPr bwMode="auto">
          <a:xfrm rot="16200000">
            <a:off x="9426136" y="5433490"/>
            <a:ext cx="180000" cy="74544"/>
          </a:xfrm>
          <a:prstGeom prst="roundRect">
            <a:avLst>
              <a:gd name="adj" fmla="val 0"/>
            </a:avLst>
          </a:prstGeom>
          <a:solidFill>
            <a:srgbClr val="4A90B4"/>
          </a:solidFill>
          <a:ln>
            <a:noFill/>
          </a:ln>
        </p:spPr>
        <p:txBody>
          <a:bodyPr wrap="none" anchor="ct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de-DE" altLang="de-DE" sz="2400">
              <a:ea typeface="ヒラギノ角ゴ Pro W3" pitchFamily="1" charset="-128"/>
            </a:endParaRPr>
          </a:p>
        </p:txBody>
      </p:sp>
      <p:sp>
        <p:nvSpPr>
          <p:cNvPr id="19" name="AutoShape 25">
            <a:extLst>
              <a:ext uri="{FF2B5EF4-FFF2-40B4-BE49-F238E27FC236}">
                <a16:creationId xmlns:a16="http://schemas.microsoft.com/office/drawing/2014/main" id="{9A978C06-E385-48FB-A5BA-BCCF2C7C18F3}"/>
              </a:ext>
            </a:extLst>
          </p:cNvPr>
          <p:cNvSpPr>
            <a:spLocks noChangeArrowheads="1"/>
          </p:cNvSpPr>
          <p:nvPr/>
        </p:nvSpPr>
        <p:spPr bwMode="auto">
          <a:xfrm rot="16200000">
            <a:off x="11247874" y="5535453"/>
            <a:ext cx="360000" cy="74544"/>
          </a:xfrm>
          <a:prstGeom prst="roundRect">
            <a:avLst>
              <a:gd name="adj" fmla="val 0"/>
            </a:avLst>
          </a:prstGeom>
          <a:solidFill>
            <a:srgbClr val="4A90B4"/>
          </a:solidFill>
          <a:ln>
            <a:noFill/>
          </a:ln>
        </p:spPr>
        <p:txBody>
          <a:bodyPr wrap="none" anchor="ct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de-DE" altLang="de-DE" sz="2400">
              <a:ea typeface="ヒラギノ角ゴ Pro W3" pitchFamily="1" charset="-128"/>
            </a:endParaRPr>
          </a:p>
        </p:txBody>
      </p:sp>
      <p:pic>
        <p:nvPicPr>
          <p:cNvPr id="20" name="object 30">
            <a:extLst>
              <a:ext uri="{FF2B5EF4-FFF2-40B4-BE49-F238E27FC236}">
                <a16:creationId xmlns:a16="http://schemas.microsoft.com/office/drawing/2014/main" id="{7C2A5ACD-1D66-44D5-921D-F6CF14ACB691}"/>
              </a:ext>
            </a:extLst>
          </p:cNvPr>
          <p:cNvPicPr/>
          <p:nvPr/>
        </p:nvPicPr>
        <p:blipFill>
          <a:blip r:embed="rId2" cstate="print"/>
          <a:stretch>
            <a:fillRect/>
          </a:stretch>
        </p:blipFill>
        <p:spPr>
          <a:xfrm>
            <a:off x="10082912" y="3977226"/>
            <a:ext cx="769607" cy="447773"/>
          </a:xfrm>
          <a:prstGeom prst="rect">
            <a:avLst/>
          </a:prstGeom>
        </p:spPr>
      </p:pic>
      <p:sp>
        <p:nvSpPr>
          <p:cNvPr id="21" name="object 31">
            <a:extLst>
              <a:ext uri="{FF2B5EF4-FFF2-40B4-BE49-F238E27FC236}">
                <a16:creationId xmlns:a16="http://schemas.microsoft.com/office/drawing/2014/main" id="{BE9B07DA-6D9C-466C-9AAC-AFFE90781ED5}"/>
              </a:ext>
            </a:extLst>
          </p:cNvPr>
          <p:cNvSpPr/>
          <p:nvPr/>
        </p:nvSpPr>
        <p:spPr>
          <a:xfrm>
            <a:off x="10062895" y="3997002"/>
            <a:ext cx="770463" cy="439888"/>
          </a:xfrm>
          <a:custGeom>
            <a:avLst/>
            <a:gdLst/>
            <a:ahLst/>
            <a:cxnLst/>
            <a:rect l="l" t="t" r="r" b="b"/>
            <a:pathLst>
              <a:path w="527050" h="349250">
                <a:moveTo>
                  <a:pt x="490461" y="0"/>
                </a:moveTo>
                <a:lnTo>
                  <a:pt x="36004" y="0"/>
                </a:lnTo>
                <a:lnTo>
                  <a:pt x="15189" y="562"/>
                </a:lnTo>
                <a:lnTo>
                  <a:pt x="4500" y="4500"/>
                </a:lnTo>
                <a:lnTo>
                  <a:pt x="562" y="15189"/>
                </a:lnTo>
                <a:lnTo>
                  <a:pt x="0" y="36004"/>
                </a:lnTo>
                <a:lnTo>
                  <a:pt x="0" y="313055"/>
                </a:lnTo>
                <a:lnTo>
                  <a:pt x="562" y="333870"/>
                </a:lnTo>
                <a:lnTo>
                  <a:pt x="4500" y="344558"/>
                </a:lnTo>
                <a:lnTo>
                  <a:pt x="15189" y="348496"/>
                </a:lnTo>
                <a:lnTo>
                  <a:pt x="36004" y="349059"/>
                </a:lnTo>
                <a:lnTo>
                  <a:pt x="490461" y="349059"/>
                </a:lnTo>
                <a:lnTo>
                  <a:pt x="511276" y="348496"/>
                </a:lnTo>
                <a:lnTo>
                  <a:pt x="521965" y="344558"/>
                </a:lnTo>
                <a:lnTo>
                  <a:pt x="525903" y="333870"/>
                </a:lnTo>
                <a:lnTo>
                  <a:pt x="526465" y="313055"/>
                </a:lnTo>
                <a:lnTo>
                  <a:pt x="526465" y="36004"/>
                </a:lnTo>
                <a:lnTo>
                  <a:pt x="525903" y="15189"/>
                </a:lnTo>
                <a:lnTo>
                  <a:pt x="521965" y="4500"/>
                </a:lnTo>
                <a:lnTo>
                  <a:pt x="511276" y="562"/>
                </a:lnTo>
                <a:lnTo>
                  <a:pt x="490461" y="0"/>
                </a:lnTo>
                <a:close/>
              </a:path>
            </a:pathLst>
          </a:custGeom>
          <a:solidFill>
            <a:srgbClr val="A6B800"/>
          </a:solidFill>
        </p:spPr>
        <p:txBody>
          <a:bodyPr wrap="square" lIns="0" tIns="0" rIns="0" bIns="0" rtlCol="0"/>
          <a:lstStyle/>
          <a:p>
            <a:endParaRPr/>
          </a:p>
        </p:txBody>
      </p:sp>
      <p:pic>
        <p:nvPicPr>
          <p:cNvPr id="22" name="object 11">
            <a:extLst>
              <a:ext uri="{FF2B5EF4-FFF2-40B4-BE49-F238E27FC236}">
                <a16:creationId xmlns:a16="http://schemas.microsoft.com/office/drawing/2014/main" id="{6F2C9842-407A-4C9D-A216-1D07BB453070}"/>
              </a:ext>
            </a:extLst>
          </p:cNvPr>
          <p:cNvPicPr/>
          <p:nvPr/>
        </p:nvPicPr>
        <p:blipFill>
          <a:blip r:embed="rId3" cstate="print"/>
          <a:stretch>
            <a:fillRect/>
          </a:stretch>
        </p:blipFill>
        <p:spPr>
          <a:xfrm>
            <a:off x="6400799" y="1342357"/>
            <a:ext cx="5682784" cy="191901"/>
          </a:xfrm>
          <a:prstGeom prst="rect">
            <a:avLst/>
          </a:prstGeom>
        </p:spPr>
      </p:pic>
      <p:sp>
        <p:nvSpPr>
          <p:cNvPr id="23" name="object 12">
            <a:extLst>
              <a:ext uri="{FF2B5EF4-FFF2-40B4-BE49-F238E27FC236}">
                <a16:creationId xmlns:a16="http://schemas.microsoft.com/office/drawing/2014/main" id="{288B7FC0-856C-44AA-B163-D5058E530A6C}"/>
              </a:ext>
            </a:extLst>
          </p:cNvPr>
          <p:cNvSpPr txBox="1"/>
          <p:nvPr/>
        </p:nvSpPr>
        <p:spPr>
          <a:xfrm>
            <a:off x="6491669" y="1342357"/>
            <a:ext cx="943770" cy="191901"/>
          </a:xfrm>
          <a:prstGeom prst="rect">
            <a:avLst/>
          </a:prstGeom>
        </p:spPr>
        <p:txBody>
          <a:bodyPr vert="horz" wrap="square" lIns="0" tIns="12700" rIns="0" bIns="0" rtlCol="0" anchor="ctr">
            <a:noAutofit/>
          </a:bodyPr>
          <a:lstStyle/>
          <a:p>
            <a:pPr marL="12700">
              <a:lnSpc>
                <a:spcPct val="100000"/>
              </a:lnSpc>
              <a:spcBef>
                <a:spcPts val="100"/>
              </a:spcBef>
            </a:pPr>
            <a:r>
              <a:rPr sz="1000" spc="-30" dirty="0">
                <a:solidFill>
                  <a:srgbClr val="FFFFFF"/>
                </a:solidFill>
                <a:latin typeface="+mj-lt"/>
                <a:cs typeface="FrutigerLTPro-Condensed"/>
              </a:rPr>
              <a:t>T</a:t>
            </a:r>
            <a:r>
              <a:rPr sz="1000" spc="10" dirty="0">
                <a:solidFill>
                  <a:srgbClr val="FFFFFF"/>
                </a:solidFill>
                <a:latin typeface="+mj-lt"/>
                <a:cs typeface="FrutigerLTPro-Condensed"/>
              </a:rPr>
              <a:t>w</a:t>
            </a:r>
            <a:r>
              <a:rPr sz="1000" spc="5" dirty="0">
                <a:solidFill>
                  <a:srgbClr val="FFFFFF"/>
                </a:solidFill>
                <a:latin typeface="+mj-lt"/>
                <a:cs typeface="FrutigerLTPro-Condensed"/>
              </a:rPr>
              <a:t>i</a:t>
            </a:r>
            <a:r>
              <a:rPr sz="1000" spc="10" dirty="0">
                <a:solidFill>
                  <a:srgbClr val="FFFFFF"/>
                </a:solidFill>
                <a:latin typeface="+mj-lt"/>
                <a:cs typeface="FrutigerLTPro-Condensed"/>
              </a:rPr>
              <a:t>n</a:t>
            </a:r>
            <a:r>
              <a:rPr sz="1000" spc="30" dirty="0">
                <a:solidFill>
                  <a:srgbClr val="FFFFFF"/>
                </a:solidFill>
                <a:latin typeface="+mj-lt"/>
                <a:cs typeface="FrutigerLTPro-Condensed"/>
              </a:rPr>
              <a:t>C</a:t>
            </a:r>
            <a:r>
              <a:rPr sz="1000" spc="-25" dirty="0">
                <a:solidFill>
                  <a:srgbClr val="FFFFFF"/>
                </a:solidFill>
                <a:latin typeface="+mj-lt"/>
                <a:cs typeface="FrutigerLTPro-Condensed"/>
              </a:rPr>
              <a:t>A</a:t>
            </a:r>
            <a:r>
              <a:rPr sz="1000" spc="-20" dirty="0">
                <a:solidFill>
                  <a:srgbClr val="FFFFFF"/>
                </a:solidFill>
                <a:latin typeface="+mj-lt"/>
                <a:cs typeface="FrutigerLTPro-Condensed"/>
              </a:rPr>
              <a:t>T</a:t>
            </a:r>
            <a:r>
              <a:rPr sz="1000" spc="20" dirty="0">
                <a:solidFill>
                  <a:srgbClr val="FFFFFF"/>
                </a:solidFill>
                <a:latin typeface="+mj-lt"/>
                <a:cs typeface="FrutigerLTPro-Condensed"/>
              </a:rPr>
              <a:t>/</a:t>
            </a:r>
            <a:r>
              <a:rPr sz="1000" spc="5" dirty="0">
                <a:solidFill>
                  <a:srgbClr val="FFFFFF"/>
                </a:solidFill>
                <a:latin typeface="+mj-lt"/>
                <a:cs typeface="FrutigerLTPro-Condensed"/>
              </a:rPr>
              <a:t>B</a:t>
            </a:r>
            <a:r>
              <a:rPr sz="1000" spc="10" dirty="0">
                <a:solidFill>
                  <a:srgbClr val="FFFFFF"/>
                </a:solidFill>
                <a:latin typeface="+mj-lt"/>
                <a:cs typeface="FrutigerLTPro-Condensed"/>
              </a:rPr>
              <a:t>S</a:t>
            </a:r>
            <a:r>
              <a:rPr sz="1000" dirty="0">
                <a:solidFill>
                  <a:srgbClr val="FFFFFF"/>
                </a:solidFill>
                <a:latin typeface="+mj-lt"/>
                <a:cs typeface="FrutigerLTPro-Condensed"/>
              </a:rPr>
              <a:t>D</a:t>
            </a:r>
            <a:endParaRPr sz="1000" dirty="0">
              <a:latin typeface="+mj-lt"/>
              <a:cs typeface="FrutigerLTPro-Condensed"/>
            </a:endParaRPr>
          </a:p>
        </p:txBody>
      </p:sp>
      <p:sp>
        <p:nvSpPr>
          <p:cNvPr id="24" name="object 64">
            <a:extLst>
              <a:ext uri="{FF2B5EF4-FFF2-40B4-BE49-F238E27FC236}">
                <a16:creationId xmlns:a16="http://schemas.microsoft.com/office/drawing/2014/main" id="{32AF11EB-6C88-4B3D-B1E1-CA469BC1A6AE}"/>
              </a:ext>
            </a:extLst>
          </p:cNvPr>
          <p:cNvSpPr txBox="1"/>
          <p:nvPr/>
        </p:nvSpPr>
        <p:spPr>
          <a:xfrm>
            <a:off x="9161251" y="4098934"/>
            <a:ext cx="769178" cy="254237"/>
          </a:xfrm>
          <a:prstGeom prst="rect">
            <a:avLst/>
          </a:prstGeom>
        </p:spPr>
        <p:txBody>
          <a:bodyPr vert="horz" wrap="square" lIns="0" tIns="22860" rIns="0" bIns="0" rtlCol="0">
            <a:spAutoFit/>
          </a:bodyPr>
          <a:lstStyle/>
          <a:p>
            <a:pPr marL="12700" marR="5080">
              <a:lnSpc>
                <a:spcPts val="900"/>
              </a:lnSpc>
              <a:spcBef>
                <a:spcPts val="180"/>
              </a:spcBef>
            </a:pPr>
            <a:r>
              <a:rPr sz="1000" dirty="0">
                <a:latin typeface="Arial" panose="020B0604020202020204" pitchFamily="34" charset="0"/>
                <a:cs typeface="Arial" panose="020B0604020202020204" pitchFamily="34" charset="0"/>
              </a:rPr>
              <a:t>Device </a:t>
            </a:r>
            <a:r>
              <a:rPr sz="1000" spc="5" dirty="0">
                <a:latin typeface="Arial" panose="020B0604020202020204" pitchFamily="34" charset="0"/>
                <a:cs typeface="Arial" panose="020B0604020202020204" pitchFamily="34" charset="0"/>
              </a:rPr>
              <a:t> </a:t>
            </a:r>
            <a:r>
              <a:rPr sz="1000" spc="-45" dirty="0">
                <a:latin typeface="Arial" panose="020B0604020202020204" pitchFamily="34" charset="0"/>
                <a:cs typeface="Arial" panose="020B0604020202020204" pitchFamily="34" charset="0"/>
              </a:rPr>
              <a:t>P</a:t>
            </a:r>
            <a:r>
              <a:rPr sz="1000" dirty="0">
                <a:latin typeface="Arial" panose="020B0604020202020204" pitchFamily="34" charset="0"/>
                <a:cs typeface="Arial" panose="020B0604020202020204" pitchFamily="34" charset="0"/>
              </a:rPr>
              <a:t>assthrough</a:t>
            </a:r>
          </a:p>
        </p:txBody>
      </p:sp>
      <p:sp>
        <p:nvSpPr>
          <p:cNvPr id="25" name="Text Box 101">
            <a:extLst>
              <a:ext uri="{FF2B5EF4-FFF2-40B4-BE49-F238E27FC236}">
                <a16:creationId xmlns:a16="http://schemas.microsoft.com/office/drawing/2014/main" id="{538F4C32-FB86-4EF5-93C6-7C6282135AD6}"/>
              </a:ext>
            </a:extLst>
          </p:cNvPr>
          <p:cNvSpPr txBox="1">
            <a:spLocks noChangeArrowheads="1"/>
          </p:cNvSpPr>
          <p:nvPr/>
        </p:nvSpPr>
        <p:spPr bwMode="auto">
          <a:xfrm>
            <a:off x="10062895" y="4029406"/>
            <a:ext cx="825904" cy="400110"/>
          </a:xfrm>
          <a:prstGeom prst="rect">
            <a:avLst/>
          </a:prstGeom>
          <a:noFill/>
          <a:ln>
            <a:noFill/>
          </a:ln>
          <a:extLst>
            <a:ext uri="{909E8E84-426E-40DD-AFC4-6F175D3DCCD1}">
              <a14:hiddenFill xmlns:a14="http://schemas.microsoft.com/office/drawing/2010/main">
                <a:solidFill>
                  <a:srgbClr val="AFB0B2"/>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a:spcBef>
                <a:spcPct val="0"/>
              </a:spcBef>
              <a:buFontTx/>
              <a:buNone/>
            </a:pPr>
            <a:r>
              <a:rPr lang="de-DE" altLang="de-DE" sz="1000" dirty="0">
                <a:ea typeface="ヒラギノ角ゴ Pro W3" pitchFamily="1" charset="-128"/>
              </a:rPr>
              <a:t>TwinCAT</a:t>
            </a:r>
            <a:br>
              <a:rPr lang="de-DE" altLang="de-DE" sz="1000" dirty="0">
                <a:ea typeface="ヒラギノ角ゴ Pro W3" pitchFamily="1" charset="-128"/>
              </a:rPr>
            </a:br>
            <a:r>
              <a:rPr lang="de-DE" altLang="de-DE" sz="1000" dirty="0">
                <a:ea typeface="ヒラギノ角ゴ Pro W3" pitchFamily="1" charset="-128"/>
              </a:rPr>
              <a:t>Real-Time</a:t>
            </a:r>
          </a:p>
        </p:txBody>
      </p:sp>
      <p:grpSp>
        <p:nvGrpSpPr>
          <p:cNvPr id="26" name="Gruppieren 180">
            <a:extLst>
              <a:ext uri="{FF2B5EF4-FFF2-40B4-BE49-F238E27FC236}">
                <a16:creationId xmlns:a16="http://schemas.microsoft.com/office/drawing/2014/main" id="{28DEC0C4-E4D5-4D99-9AAF-3941338C0E98}"/>
              </a:ext>
            </a:extLst>
          </p:cNvPr>
          <p:cNvGrpSpPr/>
          <p:nvPr/>
        </p:nvGrpSpPr>
        <p:grpSpPr>
          <a:xfrm>
            <a:off x="9559059" y="5763947"/>
            <a:ext cx="538749" cy="215444"/>
            <a:chOff x="8830004" y="6429207"/>
            <a:chExt cx="538749" cy="215444"/>
          </a:xfrm>
        </p:grpSpPr>
        <p:sp>
          <p:nvSpPr>
            <p:cNvPr id="27" name="AutoShape 25">
              <a:extLst>
                <a:ext uri="{FF2B5EF4-FFF2-40B4-BE49-F238E27FC236}">
                  <a16:creationId xmlns:a16="http://schemas.microsoft.com/office/drawing/2014/main" id="{98D8EFF8-FB68-4904-9552-B5E82CD9A828}"/>
                </a:ext>
              </a:extLst>
            </p:cNvPr>
            <p:cNvSpPr>
              <a:spLocks noChangeArrowheads="1"/>
            </p:cNvSpPr>
            <p:nvPr/>
          </p:nvSpPr>
          <p:spPr bwMode="auto">
            <a:xfrm>
              <a:off x="8835218" y="6429207"/>
              <a:ext cx="478362" cy="215444"/>
            </a:xfrm>
            <a:prstGeom prst="roundRect">
              <a:avLst>
                <a:gd name="adj" fmla="val 0"/>
              </a:avLst>
            </a:prstGeom>
            <a:solidFill>
              <a:schemeClr val="accent2">
                <a:lumMod val="60000"/>
                <a:lumOff val="40000"/>
              </a:schemeClr>
            </a:solidFill>
            <a:ln>
              <a:noFill/>
            </a:ln>
          </p:spPr>
          <p:txBody>
            <a:bodyPr wrap="none" anchor="ct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de-DE" altLang="de-DE" sz="2400">
                <a:solidFill>
                  <a:sysClr val="windowText" lastClr="000000"/>
                </a:solidFill>
                <a:ea typeface="ヒラギノ角ゴ Pro W3" pitchFamily="1" charset="-128"/>
              </a:endParaRPr>
            </a:p>
          </p:txBody>
        </p:sp>
        <p:sp>
          <p:nvSpPr>
            <p:cNvPr id="28" name="Textfeld 81">
              <a:extLst>
                <a:ext uri="{FF2B5EF4-FFF2-40B4-BE49-F238E27FC236}">
                  <a16:creationId xmlns:a16="http://schemas.microsoft.com/office/drawing/2014/main" id="{78FDF59F-BE25-4721-95E9-24BD313FE12A}"/>
                </a:ext>
              </a:extLst>
            </p:cNvPr>
            <p:cNvSpPr txBox="1">
              <a:spLocks noChangeArrowheads="1"/>
            </p:cNvSpPr>
            <p:nvPr/>
          </p:nvSpPr>
          <p:spPr bwMode="auto">
            <a:xfrm>
              <a:off x="8830004" y="6429207"/>
              <a:ext cx="538749"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a:spcBef>
                  <a:spcPct val="0"/>
                </a:spcBef>
                <a:buNone/>
              </a:pPr>
              <a:r>
                <a:rPr lang="de-DE" altLang="de-DE" sz="800" dirty="0">
                  <a:solidFill>
                    <a:sysClr val="windowText" lastClr="000000"/>
                  </a:solidFill>
                </a:rPr>
                <a:t>Core …</a:t>
              </a:r>
            </a:p>
          </p:txBody>
        </p:sp>
      </p:grpSp>
      <p:grpSp>
        <p:nvGrpSpPr>
          <p:cNvPr id="29" name="Gruppieren 183">
            <a:extLst>
              <a:ext uri="{FF2B5EF4-FFF2-40B4-BE49-F238E27FC236}">
                <a16:creationId xmlns:a16="http://schemas.microsoft.com/office/drawing/2014/main" id="{86E288FA-D59E-484E-97C3-711AB7F1FC05}"/>
              </a:ext>
            </a:extLst>
          </p:cNvPr>
          <p:cNvGrpSpPr/>
          <p:nvPr/>
        </p:nvGrpSpPr>
        <p:grpSpPr>
          <a:xfrm>
            <a:off x="10114736" y="5763947"/>
            <a:ext cx="494166" cy="215444"/>
            <a:chOff x="8830005" y="6429207"/>
            <a:chExt cx="494166" cy="215444"/>
          </a:xfrm>
        </p:grpSpPr>
        <p:sp>
          <p:nvSpPr>
            <p:cNvPr id="30" name="AutoShape 25">
              <a:extLst>
                <a:ext uri="{FF2B5EF4-FFF2-40B4-BE49-F238E27FC236}">
                  <a16:creationId xmlns:a16="http://schemas.microsoft.com/office/drawing/2014/main" id="{3EFB4942-55E6-4230-9868-D3CB580B7170}"/>
                </a:ext>
              </a:extLst>
            </p:cNvPr>
            <p:cNvSpPr>
              <a:spLocks noChangeArrowheads="1"/>
            </p:cNvSpPr>
            <p:nvPr/>
          </p:nvSpPr>
          <p:spPr bwMode="auto">
            <a:xfrm>
              <a:off x="8835218" y="6429207"/>
              <a:ext cx="478362" cy="215444"/>
            </a:xfrm>
            <a:prstGeom prst="roundRect">
              <a:avLst>
                <a:gd name="adj" fmla="val 0"/>
              </a:avLst>
            </a:prstGeom>
            <a:solidFill>
              <a:schemeClr val="accent2">
                <a:lumMod val="60000"/>
                <a:lumOff val="40000"/>
              </a:schemeClr>
            </a:solidFill>
            <a:ln>
              <a:noFill/>
            </a:ln>
          </p:spPr>
          <p:txBody>
            <a:bodyPr wrap="none" anchor="ct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de-DE" altLang="de-DE" sz="2400">
                <a:solidFill>
                  <a:sysClr val="windowText" lastClr="000000"/>
                </a:solidFill>
                <a:ea typeface="ヒラギノ角ゴ Pro W3" pitchFamily="1" charset="-128"/>
              </a:endParaRPr>
            </a:p>
          </p:txBody>
        </p:sp>
        <p:sp>
          <p:nvSpPr>
            <p:cNvPr id="31" name="Textfeld 81">
              <a:extLst>
                <a:ext uri="{FF2B5EF4-FFF2-40B4-BE49-F238E27FC236}">
                  <a16:creationId xmlns:a16="http://schemas.microsoft.com/office/drawing/2014/main" id="{E059F077-8102-4A2C-986F-70975E9F1F94}"/>
                </a:ext>
              </a:extLst>
            </p:cNvPr>
            <p:cNvSpPr txBox="1">
              <a:spLocks noChangeArrowheads="1"/>
            </p:cNvSpPr>
            <p:nvPr/>
          </p:nvSpPr>
          <p:spPr bwMode="auto">
            <a:xfrm>
              <a:off x="8830005" y="6429207"/>
              <a:ext cx="494166"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a:spcBef>
                  <a:spcPct val="0"/>
                </a:spcBef>
                <a:buNone/>
              </a:pPr>
              <a:r>
                <a:rPr lang="de-DE" altLang="de-DE" sz="800" dirty="0">
                  <a:solidFill>
                    <a:sysClr val="windowText" lastClr="000000"/>
                  </a:solidFill>
                </a:rPr>
                <a:t>Core n</a:t>
              </a:r>
            </a:p>
          </p:txBody>
        </p:sp>
      </p:grpSp>
      <p:pic>
        <p:nvPicPr>
          <p:cNvPr id="32" name="object 4">
            <a:extLst>
              <a:ext uri="{FF2B5EF4-FFF2-40B4-BE49-F238E27FC236}">
                <a16:creationId xmlns:a16="http://schemas.microsoft.com/office/drawing/2014/main" id="{A7911ED0-C311-411E-9540-4AA7D3E16967}"/>
              </a:ext>
            </a:extLst>
          </p:cNvPr>
          <p:cNvPicPr/>
          <p:nvPr/>
        </p:nvPicPr>
        <p:blipFill>
          <a:blip r:embed="rId4" cstate="print"/>
          <a:stretch>
            <a:fillRect/>
          </a:stretch>
        </p:blipFill>
        <p:spPr>
          <a:xfrm>
            <a:off x="6399856" y="4704384"/>
            <a:ext cx="5663551" cy="208600"/>
          </a:xfrm>
          <a:prstGeom prst="rect">
            <a:avLst/>
          </a:prstGeom>
        </p:spPr>
      </p:pic>
      <p:sp>
        <p:nvSpPr>
          <p:cNvPr id="33" name="object 64">
            <a:extLst>
              <a:ext uri="{FF2B5EF4-FFF2-40B4-BE49-F238E27FC236}">
                <a16:creationId xmlns:a16="http://schemas.microsoft.com/office/drawing/2014/main" id="{13DF1BFF-CFE4-47DA-ACD3-03B39661BC1A}"/>
              </a:ext>
            </a:extLst>
          </p:cNvPr>
          <p:cNvSpPr txBox="1"/>
          <p:nvPr/>
        </p:nvSpPr>
        <p:spPr>
          <a:xfrm>
            <a:off x="6493645" y="4704385"/>
            <a:ext cx="2368486" cy="208600"/>
          </a:xfrm>
          <a:prstGeom prst="rect">
            <a:avLst/>
          </a:prstGeom>
        </p:spPr>
        <p:txBody>
          <a:bodyPr vert="horz" wrap="square" lIns="0" tIns="12700" rIns="0" bIns="0" rtlCol="0" anchor="ctr">
            <a:noAutofit/>
          </a:bodyPr>
          <a:lstStyle/>
          <a:p>
            <a:pPr marL="12700">
              <a:lnSpc>
                <a:spcPct val="100000"/>
              </a:lnSpc>
              <a:spcBef>
                <a:spcPts val="100"/>
              </a:spcBef>
            </a:pPr>
            <a:r>
              <a:rPr sz="1000" spc="10" dirty="0">
                <a:solidFill>
                  <a:srgbClr val="FFFFFF"/>
                </a:solidFill>
                <a:latin typeface="+mj-lt"/>
                <a:cs typeface="FrutigerLTPro-Condensed"/>
              </a:rPr>
              <a:t>Beckhoff</a:t>
            </a:r>
            <a:r>
              <a:rPr sz="1000" dirty="0">
                <a:solidFill>
                  <a:srgbClr val="FFFFFF"/>
                </a:solidFill>
                <a:latin typeface="+mj-lt"/>
                <a:cs typeface="FrutigerLTPro-Condensed"/>
              </a:rPr>
              <a:t> </a:t>
            </a:r>
            <a:r>
              <a:rPr sz="1000" spc="5" dirty="0">
                <a:solidFill>
                  <a:srgbClr val="FFFFFF"/>
                </a:solidFill>
                <a:latin typeface="+mj-lt"/>
                <a:cs typeface="FrutigerLTPro-Condensed"/>
              </a:rPr>
              <a:t>IPC</a:t>
            </a:r>
            <a:endParaRPr sz="1000" dirty="0">
              <a:latin typeface="+mj-lt"/>
              <a:cs typeface="FrutigerLTPro-Condensed"/>
            </a:endParaRPr>
          </a:p>
        </p:txBody>
      </p:sp>
      <p:pic>
        <p:nvPicPr>
          <p:cNvPr id="34" name="Grafik 208" descr="Ein Bild, das Text, dunkel enthält.&#10;&#10;Automatisch generierte Beschreibung">
            <a:extLst>
              <a:ext uri="{FF2B5EF4-FFF2-40B4-BE49-F238E27FC236}">
                <a16:creationId xmlns:a16="http://schemas.microsoft.com/office/drawing/2014/main" id="{D6A95139-2433-4FE5-9719-2B38A25C1D8E}"/>
              </a:ext>
            </a:extLst>
          </p:cNvPr>
          <p:cNvPicPr>
            <a:picLocks noChangeAspect="1"/>
          </p:cNvPicPr>
          <p:nvPr/>
        </p:nvPicPr>
        <p:blipFill rotWithShape="1">
          <a:blip r:embed="rId5"/>
          <a:srcRect l="27540" r="-1" b="24244"/>
          <a:stretch/>
        </p:blipFill>
        <p:spPr>
          <a:xfrm>
            <a:off x="6400799" y="5007692"/>
            <a:ext cx="1712761" cy="1241755"/>
          </a:xfrm>
          <a:prstGeom prst="rect">
            <a:avLst/>
          </a:prstGeom>
        </p:spPr>
      </p:pic>
      <p:grpSp>
        <p:nvGrpSpPr>
          <p:cNvPr id="35" name="Gruppieren 243">
            <a:extLst>
              <a:ext uri="{FF2B5EF4-FFF2-40B4-BE49-F238E27FC236}">
                <a16:creationId xmlns:a16="http://schemas.microsoft.com/office/drawing/2014/main" id="{0F72A020-C645-4B5B-8FA0-9463E538CAEF}"/>
              </a:ext>
            </a:extLst>
          </p:cNvPr>
          <p:cNvGrpSpPr/>
          <p:nvPr/>
        </p:nvGrpSpPr>
        <p:grpSpPr>
          <a:xfrm>
            <a:off x="10145493" y="5140502"/>
            <a:ext cx="660707" cy="288000"/>
            <a:chOff x="6940072" y="6467715"/>
            <a:chExt cx="660707" cy="288000"/>
          </a:xfrm>
        </p:grpSpPr>
        <p:sp>
          <p:nvSpPr>
            <p:cNvPr id="36" name="object 41">
              <a:extLst>
                <a:ext uri="{FF2B5EF4-FFF2-40B4-BE49-F238E27FC236}">
                  <a16:creationId xmlns:a16="http://schemas.microsoft.com/office/drawing/2014/main" id="{E386A722-61CE-4C75-9C24-4B20A9439F85}"/>
                </a:ext>
              </a:extLst>
            </p:cNvPr>
            <p:cNvSpPr>
              <a:spLocks noChangeAspect="1"/>
            </p:cNvSpPr>
            <p:nvPr/>
          </p:nvSpPr>
          <p:spPr>
            <a:xfrm>
              <a:off x="6940072" y="6467715"/>
              <a:ext cx="660707" cy="288000"/>
            </a:xfrm>
            <a:custGeom>
              <a:avLst/>
              <a:gdLst/>
              <a:ahLst/>
              <a:cxnLst/>
              <a:rect l="l" t="t" r="r" b="b"/>
              <a:pathLst>
                <a:path w="544829" h="237489">
                  <a:moveTo>
                    <a:pt x="544804" y="0"/>
                  </a:moveTo>
                  <a:lnTo>
                    <a:pt x="0" y="0"/>
                  </a:lnTo>
                  <a:lnTo>
                    <a:pt x="0" y="237159"/>
                  </a:lnTo>
                  <a:lnTo>
                    <a:pt x="544804" y="237159"/>
                  </a:lnTo>
                  <a:lnTo>
                    <a:pt x="544804" y="0"/>
                  </a:lnTo>
                  <a:close/>
                </a:path>
              </a:pathLst>
            </a:custGeom>
            <a:solidFill>
              <a:srgbClr val="4A90B4"/>
            </a:solidFill>
          </p:spPr>
          <p:txBody>
            <a:bodyPr wrap="square" lIns="0" tIns="0" rIns="0" bIns="0" rtlCol="0"/>
            <a:lstStyle/>
            <a:p>
              <a:endParaRPr/>
            </a:p>
          </p:txBody>
        </p:sp>
        <p:sp>
          <p:nvSpPr>
            <p:cNvPr id="37" name="object 41">
              <a:extLst>
                <a:ext uri="{FF2B5EF4-FFF2-40B4-BE49-F238E27FC236}">
                  <a16:creationId xmlns:a16="http://schemas.microsoft.com/office/drawing/2014/main" id="{E5BBDF35-3102-4EC5-B94B-E01C908880B5}"/>
                </a:ext>
              </a:extLst>
            </p:cNvPr>
            <p:cNvSpPr/>
            <p:nvPr/>
          </p:nvSpPr>
          <p:spPr>
            <a:xfrm>
              <a:off x="6981421" y="6467715"/>
              <a:ext cx="619357" cy="288000"/>
            </a:xfrm>
            <a:custGeom>
              <a:avLst/>
              <a:gdLst/>
              <a:ahLst/>
              <a:cxnLst/>
              <a:rect l="l" t="t" r="r" b="b"/>
              <a:pathLst>
                <a:path w="544829" h="237489">
                  <a:moveTo>
                    <a:pt x="544804" y="0"/>
                  </a:moveTo>
                  <a:lnTo>
                    <a:pt x="0" y="0"/>
                  </a:lnTo>
                  <a:lnTo>
                    <a:pt x="0" y="237159"/>
                  </a:lnTo>
                  <a:lnTo>
                    <a:pt x="544804" y="237159"/>
                  </a:lnTo>
                  <a:lnTo>
                    <a:pt x="544804" y="0"/>
                  </a:lnTo>
                  <a:close/>
                </a:path>
              </a:pathLst>
            </a:custGeom>
            <a:noFill/>
          </p:spPr>
          <p:txBody>
            <a:bodyPr wrap="square" lIns="0" tIns="0" rIns="0" bIns="0" rtlCol="0" anchor="ctr"/>
            <a:lstStyle/>
            <a:p>
              <a:r>
                <a:rPr lang="de-DE" sz="1000" dirty="0"/>
                <a:t>EtherCAT</a:t>
              </a:r>
              <a:endParaRPr sz="1000" dirty="0"/>
            </a:p>
          </p:txBody>
        </p:sp>
      </p:grpSp>
      <p:grpSp>
        <p:nvGrpSpPr>
          <p:cNvPr id="38" name="Gruppieren 248">
            <a:extLst>
              <a:ext uri="{FF2B5EF4-FFF2-40B4-BE49-F238E27FC236}">
                <a16:creationId xmlns:a16="http://schemas.microsoft.com/office/drawing/2014/main" id="{928850DC-E06A-4354-88DC-388E1F667298}"/>
              </a:ext>
            </a:extLst>
          </p:cNvPr>
          <p:cNvGrpSpPr/>
          <p:nvPr/>
        </p:nvGrpSpPr>
        <p:grpSpPr>
          <a:xfrm>
            <a:off x="7652614" y="5145788"/>
            <a:ext cx="660707" cy="288000"/>
            <a:chOff x="6940072" y="6467715"/>
            <a:chExt cx="660707" cy="288000"/>
          </a:xfrm>
        </p:grpSpPr>
        <p:sp>
          <p:nvSpPr>
            <p:cNvPr id="39" name="object 41">
              <a:extLst>
                <a:ext uri="{FF2B5EF4-FFF2-40B4-BE49-F238E27FC236}">
                  <a16:creationId xmlns:a16="http://schemas.microsoft.com/office/drawing/2014/main" id="{1E9AD29B-D86D-4A6B-9FEF-F8F2407D57DD}"/>
                </a:ext>
              </a:extLst>
            </p:cNvPr>
            <p:cNvSpPr>
              <a:spLocks noChangeAspect="1"/>
            </p:cNvSpPr>
            <p:nvPr/>
          </p:nvSpPr>
          <p:spPr>
            <a:xfrm>
              <a:off x="6940072" y="6467715"/>
              <a:ext cx="660707" cy="288000"/>
            </a:xfrm>
            <a:custGeom>
              <a:avLst/>
              <a:gdLst/>
              <a:ahLst/>
              <a:cxnLst/>
              <a:rect l="l" t="t" r="r" b="b"/>
              <a:pathLst>
                <a:path w="544829" h="237489">
                  <a:moveTo>
                    <a:pt x="544804" y="0"/>
                  </a:moveTo>
                  <a:lnTo>
                    <a:pt x="0" y="0"/>
                  </a:lnTo>
                  <a:lnTo>
                    <a:pt x="0" y="237159"/>
                  </a:lnTo>
                  <a:lnTo>
                    <a:pt x="544804" y="237159"/>
                  </a:lnTo>
                  <a:lnTo>
                    <a:pt x="544804" y="0"/>
                  </a:lnTo>
                  <a:close/>
                </a:path>
              </a:pathLst>
            </a:custGeom>
            <a:solidFill>
              <a:srgbClr val="4A90B4"/>
            </a:solidFill>
          </p:spPr>
          <p:txBody>
            <a:bodyPr wrap="square" lIns="0" tIns="0" rIns="0" bIns="0" rtlCol="0"/>
            <a:lstStyle/>
            <a:p>
              <a:endParaRPr/>
            </a:p>
          </p:txBody>
        </p:sp>
        <p:sp>
          <p:nvSpPr>
            <p:cNvPr id="40" name="object 41">
              <a:extLst>
                <a:ext uri="{FF2B5EF4-FFF2-40B4-BE49-F238E27FC236}">
                  <a16:creationId xmlns:a16="http://schemas.microsoft.com/office/drawing/2014/main" id="{9C7EDB54-CD56-4E90-9104-8E0FE4FC067B}"/>
                </a:ext>
              </a:extLst>
            </p:cNvPr>
            <p:cNvSpPr/>
            <p:nvPr/>
          </p:nvSpPr>
          <p:spPr>
            <a:xfrm>
              <a:off x="6981421" y="6467715"/>
              <a:ext cx="619357" cy="288000"/>
            </a:xfrm>
            <a:custGeom>
              <a:avLst/>
              <a:gdLst/>
              <a:ahLst/>
              <a:cxnLst/>
              <a:rect l="l" t="t" r="r" b="b"/>
              <a:pathLst>
                <a:path w="544829" h="237489">
                  <a:moveTo>
                    <a:pt x="544804" y="0"/>
                  </a:moveTo>
                  <a:lnTo>
                    <a:pt x="0" y="0"/>
                  </a:lnTo>
                  <a:lnTo>
                    <a:pt x="0" y="237159"/>
                  </a:lnTo>
                  <a:lnTo>
                    <a:pt x="544804" y="237159"/>
                  </a:lnTo>
                  <a:lnTo>
                    <a:pt x="544804" y="0"/>
                  </a:lnTo>
                  <a:close/>
                </a:path>
              </a:pathLst>
            </a:custGeom>
            <a:noFill/>
          </p:spPr>
          <p:txBody>
            <a:bodyPr wrap="square" lIns="0" tIns="0" rIns="0" bIns="0" rtlCol="0" anchor="ctr"/>
            <a:lstStyle/>
            <a:p>
              <a:r>
                <a:rPr lang="de-DE" sz="1000" dirty="0"/>
                <a:t>GPU</a:t>
              </a:r>
              <a:endParaRPr sz="1000" dirty="0"/>
            </a:p>
          </p:txBody>
        </p:sp>
      </p:grpSp>
      <p:grpSp>
        <p:nvGrpSpPr>
          <p:cNvPr id="41" name="Gruppieren 251">
            <a:extLst>
              <a:ext uri="{FF2B5EF4-FFF2-40B4-BE49-F238E27FC236}">
                <a16:creationId xmlns:a16="http://schemas.microsoft.com/office/drawing/2014/main" id="{F3D3F77D-2C57-4F70-AFA7-BCBF35272E88}"/>
              </a:ext>
            </a:extLst>
          </p:cNvPr>
          <p:cNvGrpSpPr/>
          <p:nvPr/>
        </p:nvGrpSpPr>
        <p:grpSpPr>
          <a:xfrm>
            <a:off x="9190664" y="5149823"/>
            <a:ext cx="660707" cy="288000"/>
            <a:chOff x="6940072" y="6467715"/>
            <a:chExt cx="660707" cy="288000"/>
          </a:xfrm>
        </p:grpSpPr>
        <p:sp>
          <p:nvSpPr>
            <p:cNvPr id="42" name="object 41">
              <a:extLst>
                <a:ext uri="{FF2B5EF4-FFF2-40B4-BE49-F238E27FC236}">
                  <a16:creationId xmlns:a16="http://schemas.microsoft.com/office/drawing/2014/main" id="{6E3AF76C-CAC5-4E04-8544-62FA722A1CFC}"/>
                </a:ext>
              </a:extLst>
            </p:cNvPr>
            <p:cNvSpPr>
              <a:spLocks noChangeAspect="1"/>
            </p:cNvSpPr>
            <p:nvPr/>
          </p:nvSpPr>
          <p:spPr>
            <a:xfrm>
              <a:off x="6940072" y="6467715"/>
              <a:ext cx="660707" cy="288000"/>
            </a:xfrm>
            <a:custGeom>
              <a:avLst/>
              <a:gdLst/>
              <a:ahLst/>
              <a:cxnLst/>
              <a:rect l="l" t="t" r="r" b="b"/>
              <a:pathLst>
                <a:path w="544829" h="237489">
                  <a:moveTo>
                    <a:pt x="544804" y="0"/>
                  </a:moveTo>
                  <a:lnTo>
                    <a:pt x="0" y="0"/>
                  </a:lnTo>
                  <a:lnTo>
                    <a:pt x="0" y="237159"/>
                  </a:lnTo>
                  <a:lnTo>
                    <a:pt x="544804" y="237159"/>
                  </a:lnTo>
                  <a:lnTo>
                    <a:pt x="544804" y="0"/>
                  </a:lnTo>
                  <a:close/>
                </a:path>
              </a:pathLst>
            </a:custGeom>
            <a:solidFill>
              <a:srgbClr val="4A90B4"/>
            </a:solidFill>
          </p:spPr>
          <p:txBody>
            <a:bodyPr wrap="square" lIns="0" tIns="0" rIns="0" bIns="0" rtlCol="0"/>
            <a:lstStyle/>
            <a:p>
              <a:endParaRPr/>
            </a:p>
          </p:txBody>
        </p:sp>
        <p:sp>
          <p:nvSpPr>
            <p:cNvPr id="43" name="object 41">
              <a:extLst>
                <a:ext uri="{FF2B5EF4-FFF2-40B4-BE49-F238E27FC236}">
                  <a16:creationId xmlns:a16="http://schemas.microsoft.com/office/drawing/2014/main" id="{27E3A4C7-5811-4136-91ED-4A7D2CEE7719}"/>
                </a:ext>
              </a:extLst>
            </p:cNvPr>
            <p:cNvSpPr/>
            <p:nvPr/>
          </p:nvSpPr>
          <p:spPr>
            <a:xfrm>
              <a:off x="6981421" y="6467715"/>
              <a:ext cx="619357" cy="288000"/>
            </a:xfrm>
            <a:custGeom>
              <a:avLst/>
              <a:gdLst/>
              <a:ahLst/>
              <a:cxnLst/>
              <a:rect l="l" t="t" r="r" b="b"/>
              <a:pathLst>
                <a:path w="544829" h="237489">
                  <a:moveTo>
                    <a:pt x="544804" y="0"/>
                  </a:moveTo>
                  <a:lnTo>
                    <a:pt x="0" y="0"/>
                  </a:lnTo>
                  <a:lnTo>
                    <a:pt x="0" y="237159"/>
                  </a:lnTo>
                  <a:lnTo>
                    <a:pt x="544804" y="237159"/>
                  </a:lnTo>
                  <a:lnTo>
                    <a:pt x="544804" y="0"/>
                  </a:lnTo>
                  <a:close/>
                </a:path>
              </a:pathLst>
            </a:custGeom>
            <a:noFill/>
          </p:spPr>
          <p:txBody>
            <a:bodyPr wrap="square" lIns="0" tIns="0" rIns="0" bIns="0" rtlCol="0" anchor="ctr"/>
            <a:lstStyle/>
            <a:p>
              <a:r>
                <a:rPr lang="de-DE" sz="1000" dirty="0"/>
                <a:t>Ethernet</a:t>
              </a:r>
              <a:endParaRPr sz="1000" dirty="0"/>
            </a:p>
          </p:txBody>
        </p:sp>
      </p:grpSp>
      <p:grpSp>
        <p:nvGrpSpPr>
          <p:cNvPr id="44" name="Gruppieren 257">
            <a:extLst>
              <a:ext uri="{FF2B5EF4-FFF2-40B4-BE49-F238E27FC236}">
                <a16:creationId xmlns:a16="http://schemas.microsoft.com/office/drawing/2014/main" id="{95DBDFAE-D9FF-42FA-B82E-CE7DA2AEDFC1}"/>
              </a:ext>
            </a:extLst>
          </p:cNvPr>
          <p:cNvGrpSpPr/>
          <p:nvPr/>
        </p:nvGrpSpPr>
        <p:grpSpPr>
          <a:xfrm>
            <a:off x="8417051" y="5149087"/>
            <a:ext cx="660707" cy="288000"/>
            <a:chOff x="6940072" y="6467715"/>
            <a:chExt cx="660707" cy="288000"/>
          </a:xfrm>
        </p:grpSpPr>
        <p:sp>
          <p:nvSpPr>
            <p:cNvPr id="45" name="object 41">
              <a:extLst>
                <a:ext uri="{FF2B5EF4-FFF2-40B4-BE49-F238E27FC236}">
                  <a16:creationId xmlns:a16="http://schemas.microsoft.com/office/drawing/2014/main" id="{900CADB7-009C-4892-9872-AE1A24C68DF5}"/>
                </a:ext>
              </a:extLst>
            </p:cNvPr>
            <p:cNvSpPr>
              <a:spLocks noChangeAspect="1"/>
            </p:cNvSpPr>
            <p:nvPr/>
          </p:nvSpPr>
          <p:spPr>
            <a:xfrm>
              <a:off x="6940072" y="6467715"/>
              <a:ext cx="660707" cy="288000"/>
            </a:xfrm>
            <a:custGeom>
              <a:avLst/>
              <a:gdLst/>
              <a:ahLst/>
              <a:cxnLst/>
              <a:rect l="l" t="t" r="r" b="b"/>
              <a:pathLst>
                <a:path w="544829" h="237489">
                  <a:moveTo>
                    <a:pt x="544804" y="0"/>
                  </a:moveTo>
                  <a:lnTo>
                    <a:pt x="0" y="0"/>
                  </a:lnTo>
                  <a:lnTo>
                    <a:pt x="0" y="237159"/>
                  </a:lnTo>
                  <a:lnTo>
                    <a:pt x="544804" y="237159"/>
                  </a:lnTo>
                  <a:lnTo>
                    <a:pt x="544804" y="0"/>
                  </a:lnTo>
                  <a:close/>
                </a:path>
              </a:pathLst>
            </a:custGeom>
            <a:solidFill>
              <a:srgbClr val="4A90B4"/>
            </a:solidFill>
          </p:spPr>
          <p:txBody>
            <a:bodyPr wrap="square" lIns="0" tIns="0" rIns="0" bIns="0" rtlCol="0"/>
            <a:lstStyle/>
            <a:p>
              <a:endParaRPr/>
            </a:p>
          </p:txBody>
        </p:sp>
        <p:sp>
          <p:nvSpPr>
            <p:cNvPr id="46" name="object 41">
              <a:extLst>
                <a:ext uri="{FF2B5EF4-FFF2-40B4-BE49-F238E27FC236}">
                  <a16:creationId xmlns:a16="http://schemas.microsoft.com/office/drawing/2014/main" id="{02D0E2EC-DD91-4C87-84BF-2A5EB5FC4F5A}"/>
                </a:ext>
              </a:extLst>
            </p:cNvPr>
            <p:cNvSpPr/>
            <p:nvPr/>
          </p:nvSpPr>
          <p:spPr>
            <a:xfrm>
              <a:off x="6981421" y="6467715"/>
              <a:ext cx="619357" cy="288000"/>
            </a:xfrm>
            <a:custGeom>
              <a:avLst/>
              <a:gdLst/>
              <a:ahLst/>
              <a:cxnLst/>
              <a:rect l="l" t="t" r="r" b="b"/>
              <a:pathLst>
                <a:path w="544829" h="237489">
                  <a:moveTo>
                    <a:pt x="544804" y="0"/>
                  </a:moveTo>
                  <a:lnTo>
                    <a:pt x="0" y="0"/>
                  </a:lnTo>
                  <a:lnTo>
                    <a:pt x="0" y="237159"/>
                  </a:lnTo>
                  <a:lnTo>
                    <a:pt x="544804" y="237159"/>
                  </a:lnTo>
                  <a:lnTo>
                    <a:pt x="544804" y="0"/>
                  </a:lnTo>
                  <a:close/>
                </a:path>
              </a:pathLst>
            </a:custGeom>
            <a:noFill/>
          </p:spPr>
          <p:txBody>
            <a:bodyPr wrap="square" lIns="0" tIns="0" rIns="0" bIns="0" rtlCol="0" anchor="ctr"/>
            <a:lstStyle/>
            <a:p>
              <a:r>
                <a:rPr lang="de-DE" sz="1000" dirty="0"/>
                <a:t>USB</a:t>
              </a:r>
              <a:endParaRPr sz="1000" dirty="0"/>
            </a:p>
          </p:txBody>
        </p:sp>
      </p:grpSp>
      <p:grpSp>
        <p:nvGrpSpPr>
          <p:cNvPr id="47" name="Gruppieren 260">
            <a:extLst>
              <a:ext uri="{FF2B5EF4-FFF2-40B4-BE49-F238E27FC236}">
                <a16:creationId xmlns:a16="http://schemas.microsoft.com/office/drawing/2014/main" id="{497B410B-230E-478F-B8B0-814A1E532A60}"/>
              </a:ext>
            </a:extLst>
          </p:cNvPr>
          <p:cNvGrpSpPr/>
          <p:nvPr/>
        </p:nvGrpSpPr>
        <p:grpSpPr>
          <a:xfrm>
            <a:off x="7656984" y="5741782"/>
            <a:ext cx="660707" cy="288000"/>
            <a:chOff x="6940072" y="6467715"/>
            <a:chExt cx="660707" cy="288000"/>
          </a:xfrm>
        </p:grpSpPr>
        <p:sp>
          <p:nvSpPr>
            <p:cNvPr id="48" name="object 41">
              <a:extLst>
                <a:ext uri="{FF2B5EF4-FFF2-40B4-BE49-F238E27FC236}">
                  <a16:creationId xmlns:a16="http://schemas.microsoft.com/office/drawing/2014/main" id="{7CA3590C-2174-46FD-AC15-AEA5A954656D}"/>
                </a:ext>
              </a:extLst>
            </p:cNvPr>
            <p:cNvSpPr>
              <a:spLocks noChangeAspect="1"/>
            </p:cNvSpPr>
            <p:nvPr/>
          </p:nvSpPr>
          <p:spPr>
            <a:xfrm>
              <a:off x="6940072" y="6467715"/>
              <a:ext cx="660707" cy="288000"/>
            </a:xfrm>
            <a:custGeom>
              <a:avLst/>
              <a:gdLst/>
              <a:ahLst/>
              <a:cxnLst/>
              <a:rect l="l" t="t" r="r" b="b"/>
              <a:pathLst>
                <a:path w="544829" h="237489">
                  <a:moveTo>
                    <a:pt x="544804" y="0"/>
                  </a:moveTo>
                  <a:lnTo>
                    <a:pt x="0" y="0"/>
                  </a:lnTo>
                  <a:lnTo>
                    <a:pt x="0" y="237159"/>
                  </a:lnTo>
                  <a:lnTo>
                    <a:pt x="544804" y="237159"/>
                  </a:lnTo>
                  <a:lnTo>
                    <a:pt x="544804" y="0"/>
                  </a:lnTo>
                  <a:close/>
                </a:path>
              </a:pathLst>
            </a:custGeom>
            <a:solidFill>
              <a:srgbClr val="4A90B4"/>
            </a:solidFill>
          </p:spPr>
          <p:txBody>
            <a:bodyPr wrap="square" lIns="0" tIns="0" rIns="0" bIns="0" rtlCol="0"/>
            <a:lstStyle/>
            <a:p>
              <a:endParaRPr/>
            </a:p>
          </p:txBody>
        </p:sp>
        <p:sp>
          <p:nvSpPr>
            <p:cNvPr id="49" name="object 41">
              <a:extLst>
                <a:ext uri="{FF2B5EF4-FFF2-40B4-BE49-F238E27FC236}">
                  <a16:creationId xmlns:a16="http://schemas.microsoft.com/office/drawing/2014/main" id="{93C8100B-8C33-4027-8ABA-E08F3D2D425A}"/>
                </a:ext>
              </a:extLst>
            </p:cNvPr>
            <p:cNvSpPr/>
            <p:nvPr/>
          </p:nvSpPr>
          <p:spPr>
            <a:xfrm>
              <a:off x="6981421" y="6467715"/>
              <a:ext cx="619357" cy="288000"/>
            </a:xfrm>
            <a:custGeom>
              <a:avLst/>
              <a:gdLst/>
              <a:ahLst/>
              <a:cxnLst/>
              <a:rect l="l" t="t" r="r" b="b"/>
              <a:pathLst>
                <a:path w="544829" h="237489">
                  <a:moveTo>
                    <a:pt x="544804" y="0"/>
                  </a:moveTo>
                  <a:lnTo>
                    <a:pt x="0" y="0"/>
                  </a:lnTo>
                  <a:lnTo>
                    <a:pt x="0" y="237159"/>
                  </a:lnTo>
                  <a:lnTo>
                    <a:pt x="544804" y="237159"/>
                  </a:lnTo>
                  <a:lnTo>
                    <a:pt x="544804" y="0"/>
                  </a:lnTo>
                  <a:close/>
                </a:path>
              </a:pathLst>
            </a:custGeom>
            <a:noFill/>
          </p:spPr>
          <p:txBody>
            <a:bodyPr wrap="square" lIns="0" tIns="0" rIns="0" bIns="0" rtlCol="0" anchor="ctr"/>
            <a:lstStyle/>
            <a:p>
              <a:r>
                <a:rPr lang="de-DE" sz="1000" dirty="0"/>
                <a:t>Memory</a:t>
              </a:r>
              <a:endParaRPr sz="1000" dirty="0"/>
            </a:p>
          </p:txBody>
        </p:sp>
      </p:grpSp>
      <p:grpSp>
        <p:nvGrpSpPr>
          <p:cNvPr id="50" name="Gruppieren 265">
            <a:extLst>
              <a:ext uri="{FF2B5EF4-FFF2-40B4-BE49-F238E27FC236}">
                <a16:creationId xmlns:a16="http://schemas.microsoft.com/office/drawing/2014/main" id="{6A087585-A1BE-41CC-93C9-053FBF660AE6}"/>
              </a:ext>
            </a:extLst>
          </p:cNvPr>
          <p:cNvGrpSpPr/>
          <p:nvPr/>
        </p:nvGrpSpPr>
        <p:grpSpPr>
          <a:xfrm>
            <a:off x="11099618" y="5741782"/>
            <a:ext cx="660707" cy="288000"/>
            <a:chOff x="6940072" y="6467715"/>
            <a:chExt cx="660707" cy="288000"/>
          </a:xfrm>
        </p:grpSpPr>
        <p:sp>
          <p:nvSpPr>
            <p:cNvPr id="51" name="object 41">
              <a:extLst>
                <a:ext uri="{FF2B5EF4-FFF2-40B4-BE49-F238E27FC236}">
                  <a16:creationId xmlns:a16="http://schemas.microsoft.com/office/drawing/2014/main" id="{E3EBCAA9-7B80-4CB4-847F-51F380561F5F}"/>
                </a:ext>
              </a:extLst>
            </p:cNvPr>
            <p:cNvSpPr>
              <a:spLocks noChangeAspect="1"/>
            </p:cNvSpPr>
            <p:nvPr/>
          </p:nvSpPr>
          <p:spPr>
            <a:xfrm>
              <a:off x="6940072" y="6467715"/>
              <a:ext cx="660707" cy="288000"/>
            </a:xfrm>
            <a:custGeom>
              <a:avLst/>
              <a:gdLst/>
              <a:ahLst/>
              <a:cxnLst/>
              <a:rect l="l" t="t" r="r" b="b"/>
              <a:pathLst>
                <a:path w="544829" h="237489">
                  <a:moveTo>
                    <a:pt x="544804" y="0"/>
                  </a:moveTo>
                  <a:lnTo>
                    <a:pt x="0" y="0"/>
                  </a:lnTo>
                  <a:lnTo>
                    <a:pt x="0" y="237159"/>
                  </a:lnTo>
                  <a:lnTo>
                    <a:pt x="544804" y="237159"/>
                  </a:lnTo>
                  <a:lnTo>
                    <a:pt x="544804" y="0"/>
                  </a:lnTo>
                  <a:close/>
                </a:path>
              </a:pathLst>
            </a:custGeom>
            <a:solidFill>
              <a:srgbClr val="4A90B4"/>
            </a:solidFill>
          </p:spPr>
          <p:txBody>
            <a:bodyPr wrap="square" lIns="0" tIns="0" rIns="0" bIns="0" rtlCol="0"/>
            <a:lstStyle/>
            <a:p>
              <a:endParaRPr/>
            </a:p>
          </p:txBody>
        </p:sp>
        <p:sp>
          <p:nvSpPr>
            <p:cNvPr id="52" name="object 41">
              <a:extLst>
                <a:ext uri="{FF2B5EF4-FFF2-40B4-BE49-F238E27FC236}">
                  <a16:creationId xmlns:a16="http://schemas.microsoft.com/office/drawing/2014/main" id="{F56966ED-783A-4152-95C5-EB1B74B92789}"/>
                </a:ext>
              </a:extLst>
            </p:cNvPr>
            <p:cNvSpPr/>
            <p:nvPr/>
          </p:nvSpPr>
          <p:spPr>
            <a:xfrm>
              <a:off x="6981421" y="6467715"/>
              <a:ext cx="619357" cy="288000"/>
            </a:xfrm>
            <a:custGeom>
              <a:avLst/>
              <a:gdLst/>
              <a:ahLst/>
              <a:cxnLst/>
              <a:rect l="l" t="t" r="r" b="b"/>
              <a:pathLst>
                <a:path w="544829" h="237489">
                  <a:moveTo>
                    <a:pt x="544804" y="0"/>
                  </a:moveTo>
                  <a:lnTo>
                    <a:pt x="0" y="0"/>
                  </a:lnTo>
                  <a:lnTo>
                    <a:pt x="0" y="237159"/>
                  </a:lnTo>
                  <a:lnTo>
                    <a:pt x="544804" y="237159"/>
                  </a:lnTo>
                  <a:lnTo>
                    <a:pt x="544804" y="0"/>
                  </a:lnTo>
                  <a:close/>
                </a:path>
              </a:pathLst>
            </a:custGeom>
            <a:noFill/>
          </p:spPr>
          <p:txBody>
            <a:bodyPr wrap="square" lIns="0" tIns="0" rIns="0" bIns="0" rtlCol="0" anchor="ctr"/>
            <a:lstStyle/>
            <a:p>
              <a:r>
                <a:rPr lang="de-DE" sz="1000" dirty="0"/>
                <a:t>Disk</a:t>
              </a:r>
              <a:endParaRPr sz="1000" dirty="0"/>
            </a:p>
          </p:txBody>
        </p:sp>
      </p:grpSp>
      <p:grpSp>
        <p:nvGrpSpPr>
          <p:cNvPr id="53" name="Gruppieren 268">
            <a:extLst>
              <a:ext uri="{FF2B5EF4-FFF2-40B4-BE49-F238E27FC236}">
                <a16:creationId xmlns:a16="http://schemas.microsoft.com/office/drawing/2014/main" id="{C737F929-2043-4A57-9098-14713D181B88}"/>
              </a:ext>
            </a:extLst>
          </p:cNvPr>
          <p:cNvGrpSpPr/>
          <p:nvPr/>
        </p:nvGrpSpPr>
        <p:grpSpPr>
          <a:xfrm>
            <a:off x="11091430" y="5133629"/>
            <a:ext cx="660707" cy="288000"/>
            <a:chOff x="6940072" y="6467715"/>
            <a:chExt cx="660707" cy="288000"/>
          </a:xfrm>
        </p:grpSpPr>
        <p:sp>
          <p:nvSpPr>
            <p:cNvPr id="54" name="object 41">
              <a:extLst>
                <a:ext uri="{FF2B5EF4-FFF2-40B4-BE49-F238E27FC236}">
                  <a16:creationId xmlns:a16="http://schemas.microsoft.com/office/drawing/2014/main" id="{F8457FA4-8FC4-4C1C-AEC9-F720100D7A5C}"/>
                </a:ext>
              </a:extLst>
            </p:cNvPr>
            <p:cNvSpPr>
              <a:spLocks noChangeAspect="1"/>
            </p:cNvSpPr>
            <p:nvPr/>
          </p:nvSpPr>
          <p:spPr>
            <a:xfrm>
              <a:off x="6940072" y="6467715"/>
              <a:ext cx="660707" cy="288000"/>
            </a:xfrm>
            <a:custGeom>
              <a:avLst/>
              <a:gdLst/>
              <a:ahLst/>
              <a:cxnLst/>
              <a:rect l="l" t="t" r="r" b="b"/>
              <a:pathLst>
                <a:path w="544829" h="237489">
                  <a:moveTo>
                    <a:pt x="544804" y="0"/>
                  </a:moveTo>
                  <a:lnTo>
                    <a:pt x="0" y="0"/>
                  </a:lnTo>
                  <a:lnTo>
                    <a:pt x="0" y="237159"/>
                  </a:lnTo>
                  <a:lnTo>
                    <a:pt x="544804" y="237159"/>
                  </a:lnTo>
                  <a:lnTo>
                    <a:pt x="544804" y="0"/>
                  </a:lnTo>
                  <a:close/>
                </a:path>
              </a:pathLst>
            </a:custGeom>
            <a:solidFill>
              <a:srgbClr val="4A90B4"/>
            </a:solidFill>
          </p:spPr>
          <p:txBody>
            <a:bodyPr wrap="square" lIns="0" tIns="0" rIns="0" bIns="0" rtlCol="0"/>
            <a:lstStyle/>
            <a:p>
              <a:endParaRPr/>
            </a:p>
          </p:txBody>
        </p:sp>
        <p:sp>
          <p:nvSpPr>
            <p:cNvPr id="55" name="object 41">
              <a:extLst>
                <a:ext uri="{FF2B5EF4-FFF2-40B4-BE49-F238E27FC236}">
                  <a16:creationId xmlns:a16="http://schemas.microsoft.com/office/drawing/2014/main" id="{DDFB8D6B-9602-47EE-9052-C8D86CB461E3}"/>
                </a:ext>
              </a:extLst>
            </p:cNvPr>
            <p:cNvSpPr/>
            <p:nvPr/>
          </p:nvSpPr>
          <p:spPr>
            <a:xfrm>
              <a:off x="6981421" y="6467715"/>
              <a:ext cx="619357" cy="288000"/>
            </a:xfrm>
            <a:custGeom>
              <a:avLst/>
              <a:gdLst/>
              <a:ahLst/>
              <a:cxnLst/>
              <a:rect l="l" t="t" r="r" b="b"/>
              <a:pathLst>
                <a:path w="544829" h="237489">
                  <a:moveTo>
                    <a:pt x="544804" y="0"/>
                  </a:moveTo>
                  <a:lnTo>
                    <a:pt x="0" y="0"/>
                  </a:lnTo>
                  <a:lnTo>
                    <a:pt x="0" y="237159"/>
                  </a:lnTo>
                  <a:lnTo>
                    <a:pt x="544804" y="237159"/>
                  </a:lnTo>
                  <a:lnTo>
                    <a:pt x="544804" y="0"/>
                  </a:lnTo>
                  <a:close/>
                </a:path>
              </a:pathLst>
            </a:custGeom>
            <a:noFill/>
          </p:spPr>
          <p:txBody>
            <a:bodyPr wrap="square" lIns="0" tIns="0" rIns="0" bIns="0" rtlCol="0" anchor="ctr"/>
            <a:lstStyle/>
            <a:p>
              <a:r>
                <a:rPr lang="de-DE" sz="1000" dirty="0"/>
                <a:t>Ethernet</a:t>
              </a:r>
              <a:endParaRPr sz="1000" dirty="0"/>
            </a:p>
          </p:txBody>
        </p:sp>
      </p:grpSp>
      <p:sp>
        <p:nvSpPr>
          <p:cNvPr id="56" name="object 41">
            <a:extLst>
              <a:ext uri="{FF2B5EF4-FFF2-40B4-BE49-F238E27FC236}">
                <a16:creationId xmlns:a16="http://schemas.microsoft.com/office/drawing/2014/main" id="{4008CD17-2ADA-4B84-90D6-4E6BAAAE3E91}"/>
              </a:ext>
            </a:extLst>
          </p:cNvPr>
          <p:cNvSpPr/>
          <p:nvPr/>
        </p:nvSpPr>
        <p:spPr>
          <a:xfrm>
            <a:off x="8643447" y="5740762"/>
            <a:ext cx="444121" cy="288000"/>
          </a:xfrm>
          <a:custGeom>
            <a:avLst/>
            <a:gdLst/>
            <a:ahLst/>
            <a:cxnLst/>
            <a:rect l="l" t="t" r="r" b="b"/>
            <a:pathLst>
              <a:path w="544829" h="237489">
                <a:moveTo>
                  <a:pt x="544804" y="0"/>
                </a:moveTo>
                <a:lnTo>
                  <a:pt x="0" y="0"/>
                </a:lnTo>
                <a:lnTo>
                  <a:pt x="0" y="237159"/>
                </a:lnTo>
                <a:lnTo>
                  <a:pt x="544804" y="237159"/>
                </a:lnTo>
                <a:lnTo>
                  <a:pt x="544804" y="0"/>
                </a:lnTo>
                <a:close/>
              </a:path>
            </a:pathLst>
          </a:custGeom>
          <a:noFill/>
        </p:spPr>
        <p:txBody>
          <a:bodyPr wrap="square" lIns="0" tIns="0" rIns="0" bIns="0" rtlCol="0" anchor="ctr"/>
          <a:lstStyle/>
          <a:p>
            <a:r>
              <a:rPr lang="de-DE" sz="1000" dirty="0"/>
              <a:t>CPU</a:t>
            </a:r>
            <a:endParaRPr sz="1000" dirty="0"/>
          </a:p>
        </p:txBody>
      </p:sp>
      <p:pic>
        <p:nvPicPr>
          <p:cNvPr id="57" name="object 62">
            <a:extLst>
              <a:ext uri="{FF2B5EF4-FFF2-40B4-BE49-F238E27FC236}">
                <a16:creationId xmlns:a16="http://schemas.microsoft.com/office/drawing/2014/main" id="{747931CE-A397-4DCF-AFA2-111D7BF6321F}"/>
              </a:ext>
            </a:extLst>
          </p:cNvPr>
          <p:cNvPicPr/>
          <p:nvPr/>
        </p:nvPicPr>
        <p:blipFill>
          <a:blip r:embed="rId6" cstate="print"/>
          <a:stretch>
            <a:fillRect/>
          </a:stretch>
        </p:blipFill>
        <p:spPr>
          <a:xfrm>
            <a:off x="8560411" y="2772531"/>
            <a:ext cx="3023371" cy="543110"/>
          </a:xfrm>
          <a:prstGeom prst="rect">
            <a:avLst/>
          </a:prstGeom>
        </p:spPr>
      </p:pic>
      <p:sp>
        <p:nvSpPr>
          <p:cNvPr id="58" name="object 63">
            <a:extLst>
              <a:ext uri="{FF2B5EF4-FFF2-40B4-BE49-F238E27FC236}">
                <a16:creationId xmlns:a16="http://schemas.microsoft.com/office/drawing/2014/main" id="{BF5B3097-47E8-42BF-8114-83A1AB8D7965}"/>
              </a:ext>
            </a:extLst>
          </p:cNvPr>
          <p:cNvSpPr/>
          <p:nvPr/>
        </p:nvSpPr>
        <p:spPr>
          <a:xfrm>
            <a:off x="8560411" y="2792311"/>
            <a:ext cx="2996518" cy="533546"/>
          </a:xfrm>
          <a:custGeom>
            <a:avLst/>
            <a:gdLst/>
            <a:ahLst/>
            <a:cxnLst/>
            <a:rect l="l" t="t" r="r" b="b"/>
            <a:pathLst>
              <a:path w="2259965" h="349250">
                <a:moveTo>
                  <a:pt x="2223884" y="0"/>
                </a:moveTo>
                <a:lnTo>
                  <a:pt x="36004" y="0"/>
                </a:lnTo>
                <a:lnTo>
                  <a:pt x="15189" y="562"/>
                </a:lnTo>
                <a:lnTo>
                  <a:pt x="4500" y="4500"/>
                </a:lnTo>
                <a:lnTo>
                  <a:pt x="562" y="15189"/>
                </a:lnTo>
                <a:lnTo>
                  <a:pt x="0" y="36004"/>
                </a:lnTo>
                <a:lnTo>
                  <a:pt x="0" y="313055"/>
                </a:lnTo>
                <a:lnTo>
                  <a:pt x="562" y="333870"/>
                </a:lnTo>
                <a:lnTo>
                  <a:pt x="4500" y="344558"/>
                </a:lnTo>
                <a:lnTo>
                  <a:pt x="15189" y="348496"/>
                </a:lnTo>
                <a:lnTo>
                  <a:pt x="36004" y="349059"/>
                </a:lnTo>
                <a:lnTo>
                  <a:pt x="2223884" y="349059"/>
                </a:lnTo>
                <a:lnTo>
                  <a:pt x="2244699" y="348496"/>
                </a:lnTo>
                <a:lnTo>
                  <a:pt x="2255388" y="344558"/>
                </a:lnTo>
                <a:lnTo>
                  <a:pt x="2259326" y="333870"/>
                </a:lnTo>
                <a:lnTo>
                  <a:pt x="2259888" y="313055"/>
                </a:lnTo>
                <a:lnTo>
                  <a:pt x="2259888" y="36004"/>
                </a:lnTo>
                <a:lnTo>
                  <a:pt x="2259326" y="15189"/>
                </a:lnTo>
                <a:lnTo>
                  <a:pt x="2255388" y="4500"/>
                </a:lnTo>
                <a:lnTo>
                  <a:pt x="2244699" y="562"/>
                </a:lnTo>
                <a:lnTo>
                  <a:pt x="2223884" y="0"/>
                </a:lnTo>
                <a:close/>
              </a:path>
            </a:pathLst>
          </a:custGeom>
          <a:solidFill>
            <a:srgbClr val="C8CED2"/>
          </a:solidFill>
        </p:spPr>
        <p:txBody>
          <a:bodyPr wrap="square" lIns="0" tIns="0" rIns="0" bIns="0" rtlCol="0"/>
          <a:lstStyle/>
          <a:p>
            <a:endParaRPr/>
          </a:p>
        </p:txBody>
      </p:sp>
      <p:sp>
        <p:nvSpPr>
          <p:cNvPr id="59" name="Text Box 101">
            <a:extLst>
              <a:ext uri="{FF2B5EF4-FFF2-40B4-BE49-F238E27FC236}">
                <a16:creationId xmlns:a16="http://schemas.microsoft.com/office/drawing/2014/main" id="{0716145C-8A22-4D8E-B587-5D214BCE1F5E}"/>
              </a:ext>
            </a:extLst>
          </p:cNvPr>
          <p:cNvSpPr txBox="1">
            <a:spLocks noChangeArrowheads="1"/>
          </p:cNvSpPr>
          <p:nvPr/>
        </p:nvSpPr>
        <p:spPr bwMode="auto">
          <a:xfrm>
            <a:off x="8558244" y="2776919"/>
            <a:ext cx="928524" cy="246221"/>
          </a:xfrm>
          <a:prstGeom prst="rect">
            <a:avLst/>
          </a:prstGeom>
          <a:noFill/>
          <a:ln>
            <a:noFill/>
          </a:ln>
          <a:extLst>
            <a:ext uri="{909E8E84-426E-40DD-AFC4-6F175D3DCCD1}">
              <a14:hiddenFill xmlns:a14="http://schemas.microsoft.com/office/drawing/2010/main">
                <a:solidFill>
                  <a:srgbClr val="AFB0B2"/>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a:spcBef>
                <a:spcPct val="0"/>
              </a:spcBef>
              <a:buFontTx/>
              <a:buNone/>
            </a:pPr>
            <a:r>
              <a:rPr lang="de-DE" altLang="de-DE" sz="1000" dirty="0">
                <a:ea typeface="ヒラギノ角ゴ Pro W3" pitchFamily="1" charset="-128"/>
              </a:rPr>
              <a:t>VM #1</a:t>
            </a:r>
          </a:p>
        </p:txBody>
      </p:sp>
      <p:sp>
        <p:nvSpPr>
          <p:cNvPr id="60" name="object 67">
            <a:extLst>
              <a:ext uri="{FF2B5EF4-FFF2-40B4-BE49-F238E27FC236}">
                <a16:creationId xmlns:a16="http://schemas.microsoft.com/office/drawing/2014/main" id="{226D400F-6FD3-4F3A-81B5-2C688A86F5C5}"/>
              </a:ext>
            </a:extLst>
          </p:cNvPr>
          <p:cNvSpPr/>
          <p:nvPr/>
        </p:nvSpPr>
        <p:spPr>
          <a:xfrm>
            <a:off x="9145205" y="2913689"/>
            <a:ext cx="277345" cy="612126"/>
          </a:xfrm>
          <a:custGeom>
            <a:avLst/>
            <a:gdLst/>
            <a:ahLst/>
            <a:cxnLst/>
            <a:rect l="l" t="t" r="r" b="b"/>
            <a:pathLst>
              <a:path w="167639" h="587375">
                <a:moveTo>
                  <a:pt x="167157" y="0"/>
                </a:moveTo>
                <a:lnTo>
                  <a:pt x="0" y="0"/>
                </a:lnTo>
                <a:lnTo>
                  <a:pt x="0" y="586803"/>
                </a:lnTo>
                <a:lnTo>
                  <a:pt x="167157" y="586803"/>
                </a:lnTo>
                <a:lnTo>
                  <a:pt x="167157" y="0"/>
                </a:lnTo>
                <a:close/>
              </a:path>
            </a:pathLst>
          </a:custGeom>
          <a:solidFill>
            <a:srgbClr val="A6B800">
              <a:alpha val="50000"/>
            </a:srgbClr>
          </a:solidFill>
        </p:spPr>
        <p:txBody>
          <a:bodyPr wrap="square" lIns="0" tIns="0" rIns="0" bIns="0" rtlCol="0"/>
          <a:lstStyle/>
          <a:p>
            <a:endParaRPr/>
          </a:p>
        </p:txBody>
      </p:sp>
      <p:pic>
        <p:nvPicPr>
          <p:cNvPr id="61" name="object 74">
            <a:extLst>
              <a:ext uri="{FF2B5EF4-FFF2-40B4-BE49-F238E27FC236}">
                <a16:creationId xmlns:a16="http://schemas.microsoft.com/office/drawing/2014/main" id="{8312EEBC-0A6D-4C98-BD56-2D3315416000}"/>
              </a:ext>
            </a:extLst>
          </p:cNvPr>
          <p:cNvPicPr/>
          <p:nvPr/>
        </p:nvPicPr>
        <p:blipFill>
          <a:blip r:embed="rId7" cstate="print"/>
          <a:stretch>
            <a:fillRect/>
          </a:stretch>
        </p:blipFill>
        <p:spPr>
          <a:xfrm>
            <a:off x="8581196" y="3346223"/>
            <a:ext cx="3002586" cy="390462"/>
          </a:xfrm>
          <a:prstGeom prst="rect">
            <a:avLst/>
          </a:prstGeom>
        </p:spPr>
      </p:pic>
      <p:sp>
        <p:nvSpPr>
          <p:cNvPr id="62" name="object 75">
            <a:extLst>
              <a:ext uri="{FF2B5EF4-FFF2-40B4-BE49-F238E27FC236}">
                <a16:creationId xmlns:a16="http://schemas.microsoft.com/office/drawing/2014/main" id="{B12BEAF0-A3E3-4C27-B65B-156266AF086A}"/>
              </a:ext>
            </a:extLst>
          </p:cNvPr>
          <p:cNvSpPr/>
          <p:nvPr/>
        </p:nvSpPr>
        <p:spPr>
          <a:xfrm>
            <a:off x="8558242" y="3373042"/>
            <a:ext cx="3005256" cy="383586"/>
          </a:xfrm>
          <a:custGeom>
            <a:avLst/>
            <a:gdLst/>
            <a:ahLst/>
            <a:cxnLst/>
            <a:rect l="l" t="t" r="r" b="b"/>
            <a:pathLst>
              <a:path w="3439795" h="349250">
                <a:moveTo>
                  <a:pt x="3403790" y="0"/>
                </a:moveTo>
                <a:lnTo>
                  <a:pt x="36004" y="0"/>
                </a:lnTo>
                <a:lnTo>
                  <a:pt x="15189" y="562"/>
                </a:lnTo>
                <a:lnTo>
                  <a:pt x="4500" y="4500"/>
                </a:lnTo>
                <a:lnTo>
                  <a:pt x="562" y="15189"/>
                </a:lnTo>
                <a:lnTo>
                  <a:pt x="0" y="36004"/>
                </a:lnTo>
                <a:lnTo>
                  <a:pt x="0" y="313055"/>
                </a:lnTo>
                <a:lnTo>
                  <a:pt x="562" y="333870"/>
                </a:lnTo>
                <a:lnTo>
                  <a:pt x="4500" y="344558"/>
                </a:lnTo>
                <a:lnTo>
                  <a:pt x="15189" y="348496"/>
                </a:lnTo>
                <a:lnTo>
                  <a:pt x="36004" y="349059"/>
                </a:lnTo>
                <a:lnTo>
                  <a:pt x="3403790" y="349059"/>
                </a:lnTo>
                <a:lnTo>
                  <a:pt x="3424598" y="348496"/>
                </a:lnTo>
                <a:lnTo>
                  <a:pt x="3435283" y="344558"/>
                </a:lnTo>
                <a:lnTo>
                  <a:pt x="3439219" y="333870"/>
                </a:lnTo>
                <a:lnTo>
                  <a:pt x="3439782" y="313055"/>
                </a:lnTo>
                <a:lnTo>
                  <a:pt x="3439782" y="36004"/>
                </a:lnTo>
                <a:lnTo>
                  <a:pt x="3439219" y="15189"/>
                </a:lnTo>
                <a:lnTo>
                  <a:pt x="3435283" y="4500"/>
                </a:lnTo>
                <a:lnTo>
                  <a:pt x="3424598" y="562"/>
                </a:lnTo>
                <a:lnTo>
                  <a:pt x="3403790" y="0"/>
                </a:lnTo>
                <a:close/>
              </a:path>
            </a:pathLst>
          </a:custGeom>
          <a:solidFill>
            <a:srgbClr val="A6B800"/>
          </a:solidFill>
        </p:spPr>
        <p:txBody>
          <a:bodyPr wrap="square" lIns="0" tIns="0" rIns="0" bIns="0" rtlCol="0"/>
          <a:lstStyle/>
          <a:p>
            <a:endParaRPr/>
          </a:p>
        </p:txBody>
      </p:sp>
      <p:pic>
        <p:nvPicPr>
          <p:cNvPr id="63" name="Grafik 278">
            <a:extLst>
              <a:ext uri="{FF2B5EF4-FFF2-40B4-BE49-F238E27FC236}">
                <a16:creationId xmlns:a16="http://schemas.microsoft.com/office/drawing/2014/main" id="{A28978F9-1411-46A7-87B7-41AB7B2D7540}"/>
              </a:ext>
            </a:extLst>
          </p:cNvPr>
          <p:cNvPicPr>
            <a:picLocks noChangeAspect="1"/>
          </p:cNvPicPr>
          <p:nvPr/>
        </p:nvPicPr>
        <p:blipFill>
          <a:blip r:embed="rId8"/>
          <a:stretch>
            <a:fillRect/>
          </a:stretch>
        </p:blipFill>
        <p:spPr>
          <a:xfrm>
            <a:off x="9497171" y="3400198"/>
            <a:ext cx="886416" cy="347468"/>
          </a:xfrm>
          <a:prstGeom prst="rect">
            <a:avLst/>
          </a:prstGeom>
        </p:spPr>
      </p:pic>
      <p:grpSp>
        <p:nvGrpSpPr>
          <p:cNvPr id="64" name="Gruppieren 279">
            <a:extLst>
              <a:ext uri="{FF2B5EF4-FFF2-40B4-BE49-F238E27FC236}">
                <a16:creationId xmlns:a16="http://schemas.microsoft.com/office/drawing/2014/main" id="{8E5F4ACA-ACF9-4DD0-95D6-61B47D4A81D1}"/>
              </a:ext>
            </a:extLst>
          </p:cNvPr>
          <p:cNvGrpSpPr>
            <a:grpSpLocks noChangeAspect="1"/>
          </p:cNvGrpSpPr>
          <p:nvPr/>
        </p:nvGrpSpPr>
        <p:grpSpPr>
          <a:xfrm>
            <a:off x="8880517" y="2941589"/>
            <a:ext cx="1380996" cy="316947"/>
            <a:chOff x="8009472" y="3017665"/>
            <a:chExt cx="1502586" cy="344853"/>
          </a:xfrm>
        </p:grpSpPr>
        <p:sp>
          <p:nvSpPr>
            <p:cNvPr id="65" name="AutoShape 25">
              <a:extLst>
                <a:ext uri="{FF2B5EF4-FFF2-40B4-BE49-F238E27FC236}">
                  <a16:creationId xmlns:a16="http://schemas.microsoft.com/office/drawing/2014/main" id="{E237E977-6345-403F-8D04-85254D0D182C}"/>
                </a:ext>
              </a:extLst>
            </p:cNvPr>
            <p:cNvSpPr>
              <a:spLocks noChangeAspect="1" noChangeArrowheads="1"/>
            </p:cNvSpPr>
            <p:nvPr/>
          </p:nvSpPr>
          <p:spPr bwMode="auto">
            <a:xfrm>
              <a:off x="8315151" y="3017665"/>
              <a:ext cx="265114" cy="180000"/>
            </a:xfrm>
            <a:prstGeom prst="roundRect">
              <a:avLst>
                <a:gd name="adj" fmla="val 0"/>
              </a:avLst>
            </a:prstGeom>
            <a:solidFill>
              <a:srgbClr val="4A90B4"/>
            </a:solidFill>
            <a:ln>
              <a:noFill/>
            </a:ln>
            <a:extLst>
              <a:ext uri="{91240B29-F687-4F45-9708-019B960494DF}">
                <a14:hiddenLine xmlns:a14="http://schemas.microsoft.com/office/drawing/2010/main" w="9525">
                  <a:solidFill>
                    <a:schemeClr val="tx1"/>
                  </a:solidFill>
                  <a:round/>
                  <a:headEnd/>
                  <a:tailEnd/>
                </a14:hiddenLine>
              </a:ext>
            </a:extLst>
          </p:spPr>
          <p:txBody>
            <a:bodyPr wrap="none" anchor="ctr"/>
            <a:lstStyle/>
            <a:p>
              <a:pPr>
                <a:spcBef>
                  <a:spcPct val="0"/>
                </a:spcBef>
              </a:pPr>
              <a:endParaRPr lang="de-DE" altLang="de-DE" sz="2400" dirty="0">
                <a:latin typeface="Arial" panose="020B0604020202020204" pitchFamily="34" charset="0"/>
                <a:ea typeface="ヒラギノ角ゴ Pro W3" pitchFamily="1" charset="-128"/>
                <a:cs typeface="Arial" panose="020B0604020202020204" pitchFamily="34" charset="0"/>
              </a:endParaRPr>
            </a:p>
          </p:txBody>
        </p:sp>
        <p:sp>
          <p:nvSpPr>
            <p:cNvPr id="66" name="AutoShape 25">
              <a:extLst>
                <a:ext uri="{FF2B5EF4-FFF2-40B4-BE49-F238E27FC236}">
                  <a16:creationId xmlns:a16="http://schemas.microsoft.com/office/drawing/2014/main" id="{9FAA06C9-E311-4A9D-A59E-7A563808C2BE}"/>
                </a:ext>
              </a:extLst>
            </p:cNvPr>
            <p:cNvSpPr>
              <a:spLocks noChangeArrowheads="1"/>
            </p:cNvSpPr>
            <p:nvPr/>
          </p:nvSpPr>
          <p:spPr bwMode="auto">
            <a:xfrm rot="16200000">
              <a:off x="8375708" y="3172268"/>
              <a:ext cx="144000" cy="39767"/>
            </a:xfrm>
            <a:prstGeom prst="roundRect">
              <a:avLst>
                <a:gd name="adj" fmla="val 0"/>
              </a:avLst>
            </a:prstGeom>
            <a:solidFill>
              <a:srgbClr val="4A90B4"/>
            </a:solidFill>
            <a:ln>
              <a:noFill/>
            </a:ln>
          </p:spPr>
          <p:txBody>
            <a:bodyPr wrap="none" anchor="ct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de-DE" altLang="de-DE" sz="2400">
                <a:ea typeface="ヒラギノ角ゴ Pro W3" pitchFamily="1" charset="-128"/>
              </a:endParaRPr>
            </a:p>
          </p:txBody>
        </p:sp>
        <p:sp>
          <p:nvSpPr>
            <p:cNvPr id="67" name="AutoShape 25">
              <a:extLst>
                <a:ext uri="{FF2B5EF4-FFF2-40B4-BE49-F238E27FC236}">
                  <a16:creationId xmlns:a16="http://schemas.microsoft.com/office/drawing/2014/main" id="{3DB70AA0-328F-461F-AE3A-0B4955304D69}"/>
                </a:ext>
              </a:extLst>
            </p:cNvPr>
            <p:cNvSpPr>
              <a:spLocks noChangeAspect="1" noChangeArrowheads="1"/>
            </p:cNvSpPr>
            <p:nvPr/>
          </p:nvSpPr>
          <p:spPr bwMode="auto">
            <a:xfrm>
              <a:off x="8009472" y="3182518"/>
              <a:ext cx="265114" cy="180000"/>
            </a:xfrm>
            <a:prstGeom prst="roundRect">
              <a:avLst>
                <a:gd name="adj" fmla="val 0"/>
              </a:avLst>
            </a:prstGeom>
            <a:solidFill>
              <a:srgbClr val="4A90B4"/>
            </a:solidFill>
            <a:ln>
              <a:noFill/>
            </a:ln>
          </p:spPr>
          <p:txBody>
            <a:bodyPr wrap="none" anchor="ct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de-DE" altLang="de-DE" sz="2400">
                <a:ea typeface="ヒラギノ角ゴ Pro W3" pitchFamily="1" charset="-128"/>
              </a:endParaRPr>
            </a:p>
          </p:txBody>
        </p:sp>
        <p:sp>
          <p:nvSpPr>
            <p:cNvPr id="68" name="AutoShape 25">
              <a:extLst>
                <a:ext uri="{FF2B5EF4-FFF2-40B4-BE49-F238E27FC236}">
                  <a16:creationId xmlns:a16="http://schemas.microsoft.com/office/drawing/2014/main" id="{01455CEE-2B7D-4B9B-B539-99360F1D4014}"/>
                </a:ext>
              </a:extLst>
            </p:cNvPr>
            <p:cNvSpPr>
              <a:spLocks noChangeArrowheads="1"/>
            </p:cNvSpPr>
            <p:nvPr/>
          </p:nvSpPr>
          <p:spPr bwMode="auto">
            <a:xfrm>
              <a:off x="8263575" y="3252718"/>
              <a:ext cx="1008000" cy="39600"/>
            </a:xfrm>
            <a:prstGeom prst="roundRect">
              <a:avLst>
                <a:gd name="adj" fmla="val 0"/>
              </a:avLst>
            </a:prstGeom>
            <a:solidFill>
              <a:srgbClr val="4A90B4"/>
            </a:solidFill>
            <a:ln>
              <a:noFill/>
            </a:ln>
          </p:spPr>
          <p:txBody>
            <a:bodyPr wrap="none" anchor="ct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de-DE" altLang="de-DE" sz="2400">
                <a:ea typeface="ヒラギノ角ゴ Pro W3" pitchFamily="1" charset="-128"/>
              </a:endParaRPr>
            </a:p>
          </p:txBody>
        </p:sp>
        <p:sp>
          <p:nvSpPr>
            <p:cNvPr id="69" name="AutoShape 25">
              <a:extLst>
                <a:ext uri="{FF2B5EF4-FFF2-40B4-BE49-F238E27FC236}">
                  <a16:creationId xmlns:a16="http://schemas.microsoft.com/office/drawing/2014/main" id="{88CBA151-9546-44E9-8EDF-8155AB219F85}"/>
                </a:ext>
              </a:extLst>
            </p:cNvPr>
            <p:cNvSpPr>
              <a:spLocks noChangeAspect="1" noChangeArrowheads="1"/>
            </p:cNvSpPr>
            <p:nvPr/>
          </p:nvSpPr>
          <p:spPr bwMode="auto">
            <a:xfrm>
              <a:off x="9246944" y="3182518"/>
              <a:ext cx="265114" cy="180000"/>
            </a:xfrm>
            <a:prstGeom prst="roundRect">
              <a:avLst>
                <a:gd name="adj" fmla="val 0"/>
              </a:avLst>
            </a:prstGeom>
            <a:solidFill>
              <a:srgbClr val="4A90B4"/>
            </a:solidFill>
            <a:ln>
              <a:noFill/>
            </a:ln>
          </p:spPr>
          <p:txBody>
            <a:bodyPr wrap="none" anchor="ct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de-DE" altLang="de-DE" sz="2400">
                <a:ea typeface="ヒラギノ角ゴ Pro W3" pitchFamily="1" charset="-128"/>
              </a:endParaRPr>
            </a:p>
          </p:txBody>
        </p:sp>
        <p:sp>
          <p:nvSpPr>
            <p:cNvPr id="70" name="AutoShape 25">
              <a:extLst>
                <a:ext uri="{FF2B5EF4-FFF2-40B4-BE49-F238E27FC236}">
                  <a16:creationId xmlns:a16="http://schemas.microsoft.com/office/drawing/2014/main" id="{5C2541A2-7F38-4754-A5F8-E79ED6278ACC}"/>
                </a:ext>
              </a:extLst>
            </p:cNvPr>
            <p:cNvSpPr>
              <a:spLocks noChangeAspect="1" noChangeArrowheads="1"/>
            </p:cNvSpPr>
            <p:nvPr/>
          </p:nvSpPr>
          <p:spPr bwMode="auto">
            <a:xfrm>
              <a:off x="8627966" y="3017665"/>
              <a:ext cx="265114" cy="180000"/>
            </a:xfrm>
            <a:prstGeom prst="roundRect">
              <a:avLst>
                <a:gd name="adj" fmla="val 0"/>
              </a:avLst>
            </a:prstGeom>
            <a:solidFill>
              <a:srgbClr val="4A90B4"/>
            </a:solidFill>
            <a:ln>
              <a:noFill/>
            </a:ln>
          </p:spPr>
          <p:txBody>
            <a:bodyPr wrap="none" anchor="ct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de-DE" altLang="de-DE" sz="2400">
                <a:ea typeface="ヒラギノ角ゴ Pro W3" pitchFamily="1" charset="-128"/>
              </a:endParaRPr>
            </a:p>
          </p:txBody>
        </p:sp>
        <p:sp>
          <p:nvSpPr>
            <p:cNvPr id="71" name="AutoShape 25">
              <a:extLst>
                <a:ext uri="{FF2B5EF4-FFF2-40B4-BE49-F238E27FC236}">
                  <a16:creationId xmlns:a16="http://schemas.microsoft.com/office/drawing/2014/main" id="{CE5C3D19-6D81-4AA6-B9E0-802A670EAD6E}"/>
                </a:ext>
              </a:extLst>
            </p:cNvPr>
            <p:cNvSpPr>
              <a:spLocks noChangeArrowheads="1"/>
            </p:cNvSpPr>
            <p:nvPr/>
          </p:nvSpPr>
          <p:spPr bwMode="auto">
            <a:xfrm rot="16200000">
              <a:off x="8688523" y="3172268"/>
              <a:ext cx="144000" cy="39767"/>
            </a:xfrm>
            <a:prstGeom prst="roundRect">
              <a:avLst>
                <a:gd name="adj" fmla="val 0"/>
              </a:avLst>
            </a:prstGeom>
            <a:solidFill>
              <a:srgbClr val="4A90B4"/>
            </a:solidFill>
            <a:ln>
              <a:noFill/>
            </a:ln>
          </p:spPr>
          <p:txBody>
            <a:bodyPr wrap="none" anchor="ct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de-DE" altLang="de-DE" sz="2400">
                <a:ea typeface="ヒラギノ角ゴ Pro W3" pitchFamily="1" charset="-128"/>
              </a:endParaRPr>
            </a:p>
          </p:txBody>
        </p:sp>
        <p:sp>
          <p:nvSpPr>
            <p:cNvPr id="72" name="AutoShape 25">
              <a:extLst>
                <a:ext uri="{FF2B5EF4-FFF2-40B4-BE49-F238E27FC236}">
                  <a16:creationId xmlns:a16="http://schemas.microsoft.com/office/drawing/2014/main" id="{C554D6E5-F01F-439E-A142-6E04E3471418}"/>
                </a:ext>
              </a:extLst>
            </p:cNvPr>
            <p:cNvSpPr>
              <a:spLocks noChangeAspect="1" noChangeArrowheads="1"/>
            </p:cNvSpPr>
            <p:nvPr/>
          </p:nvSpPr>
          <p:spPr bwMode="auto">
            <a:xfrm>
              <a:off x="8940781" y="3017665"/>
              <a:ext cx="265114" cy="180000"/>
            </a:xfrm>
            <a:prstGeom prst="roundRect">
              <a:avLst>
                <a:gd name="adj" fmla="val 0"/>
              </a:avLst>
            </a:prstGeom>
            <a:solidFill>
              <a:srgbClr val="4A90B4"/>
            </a:solidFill>
            <a:ln>
              <a:noFill/>
            </a:ln>
          </p:spPr>
          <p:txBody>
            <a:bodyPr wrap="none" anchor="ct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de-DE" altLang="de-DE" sz="2400">
                <a:ea typeface="ヒラギノ角ゴ Pro W3" pitchFamily="1" charset="-128"/>
              </a:endParaRPr>
            </a:p>
          </p:txBody>
        </p:sp>
        <p:sp>
          <p:nvSpPr>
            <p:cNvPr id="73" name="AutoShape 25">
              <a:extLst>
                <a:ext uri="{FF2B5EF4-FFF2-40B4-BE49-F238E27FC236}">
                  <a16:creationId xmlns:a16="http://schemas.microsoft.com/office/drawing/2014/main" id="{27985D18-94A3-46E0-85B9-52E05A7ED4BD}"/>
                </a:ext>
              </a:extLst>
            </p:cNvPr>
            <p:cNvSpPr>
              <a:spLocks noChangeArrowheads="1"/>
            </p:cNvSpPr>
            <p:nvPr/>
          </p:nvSpPr>
          <p:spPr bwMode="auto">
            <a:xfrm rot="16200000">
              <a:off x="9001338" y="3172268"/>
              <a:ext cx="144000" cy="39767"/>
            </a:xfrm>
            <a:prstGeom prst="roundRect">
              <a:avLst>
                <a:gd name="adj" fmla="val 0"/>
              </a:avLst>
            </a:prstGeom>
            <a:solidFill>
              <a:srgbClr val="4A90B4"/>
            </a:solidFill>
            <a:ln>
              <a:noFill/>
            </a:ln>
          </p:spPr>
          <p:txBody>
            <a:bodyPr wrap="none" anchor="ct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de-DE" altLang="de-DE" sz="2400" dirty="0">
                <a:ea typeface="ヒラギノ角ゴ Pro W3" pitchFamily="1" charset="-128"/>
              </a:endParaRPr>
            </a:p>
          </p:txBody>
        </p:sp>
      </p:grpSp>
      <p:grpSp>
        <p:nvGrpSpPr>
          <p:cNvPr id="78" name="Gruppieren 293">
            <a:extLst>
              <a:ext uri="{FF2B5EF4-FFF2-40B4-BE49-F238E27FC236}">
                <a16:creationId xmlns:a16="http://schemas.microsoft.com/office/drawing/2014/main" id="{D1D17FE2-0757-412D-974F-AA70C75FAEAF}"/>
              </a:ext>
            </a:extLst>
          </p:cNvPr>
          <p:cNvGrpSpPr/>
          <p:nvPr/>
        </p:nvGrpSpPr>
        <p:grpSpPr>
          <a:xfrm>
            <a:off x="8560411" y="1575268"/>
            <a:ext cx="3023371" cy="1176352"/>
            <a:chOff x="4501282" y="69348"/>
            <a:chExt cx="2501831" cy="897844"/>
          </a:xfrm>
        </p:grpSpPr>
        <p:pic>
          <p:nvPicPr>
            <p:cNvPr id="79" name="object 81">
              <a:extLst>
                <a:ext uri="{FF2B5EF4-FFF2-40B4-BE49-F238E27FC236}">
                  <a16:creationId xmlns:a16="http://schemas.microsoft.com/office/drawing/2014/main" id="{EC8A9233-0992-479E-B5F1-4D70F40CD68C}"/>
                </a:ext>
              </a:extLst>
            </p:cNvPr>
            <p:cNvPicPr/>
            <p:nvPr/>
          </p:nvPicPr>
          <p:blipFill>
            <a:blip r:embed="rId9" cstate="print"/>
            <a:stretch>
              <a:fillRect/>
            </a:stretch>
          </p:blipFill>
          <p:spPr>
            <a:xfrm>
              <a:off x="4521051" y="69348"/>
              <a:ext cx="2482062" cy="884702"/>
            </a:xfrm>
            <a:prstGeom prst="rect">
              <a:avLst/>
            </a:prstGeom>
          </p:spPr>
        </p:pic>
        <p:sp>
          <p:nvSpPr>
            <p:cNvPr id="80" name="object 82">
              <a:extLst>
                <a:ext uri="{FF2B5EF4-FFF2-40B4-BE49-F238E27FC236}">
                  <a16:creationId xmlns:a16="http://schemas.microsoft.com/office/drawing/2014/main" id="{157502B7-B1AC-4E8C-BEE5-9B751DD3F4B4}"/>
                </a:ext>
              </a:extLst>
            </p:cNvPr>
            <p:cNvSpPr/>
            <p:nvPr/>
          </p:nvSpPr>
          <p:spPr>
            <a:xfrm>
              <a:off x="4501282" y="89130"/>
              <a:ext cx="2482148" cy="878062"/>
            </a:xfrm>
            <a:custGeom>
              <a:avLst/>
              <a:gdLst/>
              <a:ahLst/>
              <a:cxnLst/>
              <a:rect l="l" t="t" r="r" b="b"/>
              <a:pathLst>
                <a:path w="2259965" h="799464">
                  <a:moveTo>
                    <a:pt x="2223897" y="0"/>
                  </a:moveTo>
                  <a:lnTo>
                    <a:pt x="36004" y="0"/>
                  </a:lnTo>
                  <a:lnTo>
                    <a:pt x="15189" y="562"/>
                  </a:lnTo>
                  <a:lnTo>
                    <a:pt x="4500" y="4500"/>
                  </a:lnTo>
                  <a:lnTo>
                    <a:pt x="562" y="15189"/>
                  </a:lnTo>
                  <a:lnTo>
                    <a:pt x="0" y="36004"/>
                  </a:lnTo>
                  <a:lnTo>
                    <a:pt x="0" y="763066"/>
                  </a:lnTo>
                  <a:lnTo>
                    <a:pt x="562" y="783874"/>
                  </a:lnTo>
                  <a:lnTo>
                    <a:pt x="4500" y="794559"/>
                  </a:lnTo>
                  <a:lnTo>
                    <a:pt x="15189" y="798496"/>
                  </a:lnTo>
                  <a:lnTo>
                    <a:pt x="36004" y="799058"/>
                  </a:lnTo>
                  <a:lnTo>
                    <a:pt x="2223897" y="799058"/>
                  </a:lnTo>
                  <a:lnTo>
                    <a:pt x="2244712" y="798496"/>
                  </a:lnTo>
                  <a:lnTo>
                    <a:pt x="2255400" y="794559"/>
                  </a:lnTo>
                  <a:lnTo>
                    <a:pt x="2259338" y="783874"/>
                  </a:lnTo>
                  <a:lnTo>
                    <a:pt x="2259901" y="763066"/>
                  </a:lnTo>
                  <a:lnTo>
                    <a:pt x="2259901" y="36004"/>
                  </a:lnTo>
                  <a:lnTo>
                    <a:pt x="2259338" y="15189"/>
                  </a:lnTo>
                  <a:lnTo>
                    <a:pt x="2255400" y="4500"/>
                  </a:lnTo>
                  <a:lnTo>
                    <a:pt x="2244712" y="562"/>
                  </a:lnTo>
                  <a:lnTo>
                    <a:pt x="2223897" y="0"/>
                  </a:lnTo>
                  <a:close/>
                </a:path>
              </a:pathLst>
            </a:custGeom>
            <a:solidFill>
              <a:srgbClr val="A3ACB2"/>
            </a:solidFill>
          </p:spPr>
          <p:txBody>
            <a:bodyPr wrap="square" lIns="0" tIns="0" rIns="0" bIns="0" rtlCol="0"/>
            <a:lstStyle/>
            <a:p>
              <a:endParaRPr/>
            </a:p>
          </p:txBody>
        </p:sp>
      </p:grpSp>
      <p:sp>
        <p:nvSpPr>
          <p:cNvPr id="81" name="object 83">
            <a:extLst>
              <a:ext uri="{FF2B5EF4-FFF2-40B4-BE49-F238E27FC236}">
                <a16:creationId xmlns:a16="http://schemas.microsoft.com/office/drawing/2014/main" id="{B96BD30E-15C7-4E85-BA12-90C45191C718}"/>
              </a:ext>
            </a:extLst>
          </p:cNvPr>
          <p:cNvSpPr txBox="1"/>
          <p:nvPr/>
        </p:nvSpPr>
        <p:spPr>
          <a:xfrm>
            <a:off x="8611297" y="1638720"/>
            <a:ext cx="900856" cy="166712"/>
          </a:xfrm>
          <a:prstGeom prst="rect">
            <a:avLst/>
          </a:prstGeom>
        </p:spPr>
        <p:txBody>
          <a:bodyPr vert="horz" wrap="square" lIns="0" tIns="12700" rIns="0" bIns="0" rtlCol="0">
            <a:spAutoFit/>
          </a:bodyPr>
          <a:lstStyle/>
          <a:p>
            <a:pPr marL="12700">
              <a:lnSpc>
                <a:spcPct val="100000"/>
              </a:lnSpc>
              <a:spcBef>
                <a:spcPts val="100"/>
              </a:spcBef>
            </a:pPr>
            <a:r>
              <a:rPr lang="de-DE" sz="1000" dirty="0">
                <a:latin typeface="+mj-lt"/>
                <a:cs typeface="FrutigerLTPro-Condensed"/>
              </a:rPr>
              <a:t>Debian</a:t>
            </a:r>
            <a:r>
              <a:rPr sz="1000" dirty="0">
                <a:latin typeface="+mj-lt"/>
                <a:cs typeface="FrutigerLTPro-Condensed"/>
              </a:rPr>
              <a:t> </a:t>
            </a:r>
            <a:r>
              <a:rPr lang="de-DE" sz="1000" dirty="0">
                <a:latin typeface="+mj-lt"/>
                <a:cs typeface="FrutigerLTPro-Condensed"/>
              </a:rPr>
              <a:t>Guest</a:t>
            </a:r>
            <a:endParaRPr sz="1000" dirty="0">
              <a:latin typeface="+mj-lt"/>
              <a:cs typeface="FrutigerLTPro-Condensed"/>
            </a:endParaRPr>
          </a:p>
        </p:txBody>
      </p:sp>
      <p:pic>
        <p:nvPicPr>
          <p:cNvPr id="82" name="object 86">
            <a:extLst>
              <a:ext uri="{FF2B5EF4-FFF2-40B4-BE49-F238E27FC236}">
                <a16:creationId xmlns:a16="http://schemas.microsoft.com/office/drawing/2014/main" id="{158C7B2F-14E1-4130-ADD5-76F6DE359D72}"/>
              </a:ext>
            </a:extLst>
          </p:cNvPr>
          <p:cNvPicPr/>
          <p:nvPr/>
        </p:nvPicPr>
        <p:blipFill>
          <a:blip r:embed="rId10" cstate="print"/>
          <a:stretch>
            <a:fillRect/>
          </a:stretch>
        </p:blipFill>
        <p:spPr>
          <a:xfrm>
            <a:off x="10608799" y="1833930"/>
            <a:ext cx="706718" cy="377825"/>
          </a:xfrm>
          <a:prstGeom prst="rect">
            <a:avLst/>
          </a:prstGeom>
        </p:spPr>
      </p:pic>
      <p:sp>
        <p:nvSpPr>
          <p:cNvPr id="83" name="object 87">
            <a:extLst>
              <a:ext uri="{FF2B5EF4-FFF2-40B4-BE49-F238E27FC236}">
                <a16:creationId xmlns:a16="http://schemas.microsoft.com/office/drawing/2014/main" id="{FEDE28EB-83D1-4C89-B7FB-872BC7479C21}"/>
              </a:ext>
            </a:extLst>
          </p:cNvPr>
          <p:cNvSpPr/>
          <p:nvPr/>
        </p:nvSpPr>
        <p:spPr>
          <a:xfrm>
            <a:off x="10589025" y="1853708"/>
            <a:ext cx="707192" cy="377822"/>
          </a:xfrm>
          <a:custGeom>
            <a:avLst/>
            <a:gdLst/>
            <a:ahLst/>
            <a:cxnLst/>
            <a:rect l="l" t="t" r="r" b="b"/>
            <a:pathLst>
              <a:path w="643889" h="439419">
                <a:moveTo>
                  <a:pt x="607466" y="0"/>
                </a:moveTo>
                <a:lnTo>
                  <a:pt x="36004" y="0"/>
                </a:lnTo>
                <a:lnTo>
                  <a:pt x="15189" y="562"/>
                </a:lnTo>
                <a:lnTo>
                  <a:pt x="4500" y="4500"/>
                </a:lnTo>
                <a:lnTo>
                  <a:pt x="562" y="15189"/>
                </a:lnTo>
                <a:lnTo>
                  <a:pt x="0" y="36004"/>
                </a:lnTo>
                <a:lnTo>
                  <a:pt x="0" y="403059"/>
                </a:lnTo>
                <a:lnTo>
                  <a:pt x="562" y="423875"/>
                </a:lnTo>
                <a:lnTo>
                  <a:pt x="4500" y="434563"/>
                </a:lnTo>
                <a:lnTo>
                  <a:pt x="15189" y="438501"/>
                </a:lnTo>
                <a:lnTo>
                  <a:pt x="36004" y="439064"/>
                </a:lnTo>
                <a:lnTo>
                  <a:pt x="607466" y="439064"/>
                </a:lnTo>
                <a:lnTo>
                  <a:pt x="628274" y="438501"/>
                </a:lnTo>
                <a:lnTo>
                  <a:pt x="638959" y="434563"/>
                </a:lnTo>
                <a:lnTo>
                  <a:pt x="642895" y="423875"/>
                </a:lnTo>
                <a:lnTo>
                  <a:pt x="643458" y="403059"/>
                </a:lnTo>
                <a:lnTo>
                  <a:pt x="643458" y="36004"/>
                </a:lnTo>
                <a:lnTo>
                  <a:pt x="642895" y="15189"/>
                </a:lnTo>
                <a:lnTo>
                  <a:pt x="638959" y="4500"/>
                </a:lnTo>
                <a:lnTo>
                  <a:pt x="628274" y="562"/>
                </a:lnTo>
                <a:lnTo>
                  <a:pt x="607466" y="0"/>
                </a:lnTo>
                <a:close/>
              </a:path>
            </a:pathLst>
          </a:custGeom>
          <a:solidFill>
            <a:srgbClr val="F9D121"/>
          </a:solidFill>
        </p:spPr>
        <p:txBody>
          <a:bodyPr wrap="square" lIns="0" tIns="0" rIns="0" bIns="0" rtlCol="0"/>
          <a:lstStyle/>
          <a:p>
            <a:endParaRPr/>
          </a:p>
        </p:txBody>
      </p:sp>
      <p:pic>
        <p:nvPicPr>
          <p:cNvPr id="84" name="object 90">
            <a:extLst>
              <a:ext uri="{FF2B5EF4-FFF2-40B4-BE49-F238E27FC236}">
                <a16:creationId xmlns:a16="http://schemas.microsoft.com/office/drawing/2014/main" id="{0303F708-42C7-42FD-AB52-7165DC527BE3}"/>
              </a:ext>
            </a:extLst>
          </p:cNvPr>
          <p:cNvPicPr/>
          <p:nvPr/>
        </p:nvPicPr>
        <p:blipFill>
          <a:blip r:embed="rId11" cstate="print"/>
          <a:stretch>
            <a:fillRect/>
          </a:stretch>
        </p:blipFill>
        <p:spPr>
          <a:xfrm>
            <a:off x="9741132" y="1836091"/>
            <a:ext cx="706731" cy="377825"/>
          </a:xfrm>
          <a:prstGeom prst="rect">
            <a:avLst/>
          </a:prstGeom>
        </p:spPr>
      </p:pic>
      <p:sp>
        <p:nvSpPr>
          <p:cNvPr id="85" name="object 91">
            <a:extLst>
              <a:ext uri="{FF2B5EF4-FFF2-40B4-BE49-F238E27FC236}">
                <a16:creationId xmlns:a16="http://schemas.microsoft.com/office/drawing/2014/main" id="{BF93B7DF-0015-4354-B5FD-FABEE779EB5E}"/>
              </a:ext>
            </a:extLst>
          </p:cNvPr>
          <p:cNvSpPr/>
          <p:nvPr/>
        </p:nvSpPr>
        <p:spPr>
          <a:xfrm>
            <a:off x="9721367" y="1855869"/>
            <a:ext cx="707192" cy="376334"/>
          </a:xfrm>
          <a:custGeom>
            <a:avLst/>
            <a:gdLst/>
            <a:ahLst/>
            <a:cxnLst/>
            <a:rect l="l" t="t" r="r" b="b"/>
            <a:pathLst>
              <a:path w="643889" h="439419">
                <a:moveTo>
                  <a:pt x="607466" y="0"/>
                </a:moveTo>
                <a:lnTo>
                  <a:pt x="36004" y="0"/>
                </a:lnTo>
                <a:lnTo>
                  <a:pt x="15189" y="562"/>
                </a:lnTo>
                <a:lnTo>
                  <a:pt x="4500" y="4500"/>
                </a:lnTo>
                <a:lnTo>
                  <a:pt x="562" y="15189"/>
                </a:lnTo>
                <a:lnTo>
                  <a:pt x="0" y="36004"/>
                </a:lnTo>
                <a:lnTo>
                  <a:pt x="0" y="403059"/>
                </a:lnTo>
                <a:lnTo>
                  <a:pt x="562" y="423875"/>
                </a:lnTo>
                <a:lnTo>
                  <a:pt x="4500" y="434563"/>
                </a:lnTo>
                <a:lnTo>
                  <a:pt x="15189" y="438501"/>
                </a:lnTo>
                <a:lnTo>
                  <a:pt x="36004" y="439064"/>
                </a:lnTo>
                <a:lnTo>
                  <a:pt x="607466" y="439064"/>
                </a:lnTo>
                <a:lnTo>
                  <a:pt x="628274" y="438501"/>
                </a:lnTo>
                <a:lnTo>
                  <a:pt x="638959" y="434563"/>
                </a:lnTo>
                <a:lnTo>
                  <a:pt x="642895" y="423875"/>
                </a:lnTo>
                <a:lnTo>
                  <a:pt x="643458" y="403059"/>
                </a:lnTo>
                <a:lnTo>
                  <a:pt x="643458" y="36004"/>
                </a:lnTo>
                <a:lnTo>
                  <a:pt x="642895" y="15189"/>
                </a:lnTo>
                <a:lnTo>
                  <a:pt x="638959" y="4500"/>
                </a:lnTo>
                <a:lnTo>
                  <a:pt x="628274" y="562"/>
                </a:lnTo>
                <a:lnTo>
                  <a:pt x="607466" y="0"/>
                </a:lnTo>
                <a:close/>
              </a:path>
            </a:pathLst>
          </a:custGeom>
          <a:solidFill>
            <a:srgbClr val="F9D121"/>
          </a:solidFill>
        </p:spPr>
        <p:txBody>
          <a:bodyPr wrap="square" lIns="0" tIns="0" rIns="0" bIns="0" rtlCol="0"/>
          <a:lstStyle/>
          <a:p>
            <a:endParaRPr/>
          </a:p>
        </p:txBody>
      </p:sp>
      <p:sp>
        <p:nvSpPr>
          <p:cNvPr id="86" name="object 88">
            <a:extLst>
              <a:ext uri="{FF2B5EF4-FFF2-40B4-BE49-F238E27FC236}">
                <a16:creationId xmlns:a16="http://schemas.microsoft.com/office/drawing/2014/main" id="{EC7D73C8-34FB-4F87-8BBE-DE01BA31DCF9}"/>
              </a:ext>
            </a:extLst>
          </p:cNvPr>
          <p:cNvSpPr txBox="1"/>
          <p:nvPr/>
        </p:nvSpPr>
        <p:spPr>
          <a:xfrm>
            <a:off x="10628796" y="1861879"/>
            <a:ext cx="802675" cy="339353"/>
          </a:xfrm>
          <a:prstGeom prst="rect">
            <a:avLst/>
          </a:prstGeom>
        </p:spPr>
        <p:txBody>
          <a:bodyPr vert="horz" wrap="square" lIns="0" tIns="22860" rIns="0" bIns="0" rtlCol="0" anchor="ctr">
            <a:noAutofit/>
          </a:bodyPr>
          <a:lstStyle/>
          <a:p>
            <a:pPr marL="12700" marR="5080">
              <a:lnSpc>
                <a:spcPts val="900"/>
              </a:lnSpc>
              <a:spcBef>
                <a:spcPts val="180"/>
              </a:spcBef>
            </a:pPr>
            <a:r>
              <a:rPr sz="900" dirty="0">
                <a:latin typeface="+mj-lt"/>
                <a:cs typeface="FrutigerLTPro-Condensed"/>
              </a:rPr>
              <a:t>ADS-Router  Container</a:t>
            </a:r>
          </a:p>
        </p:txBody>
      </p:sp>
      <p:sp>
        <p:nvSpPr>
          <p:cNvPr id="87" name="object 88">
            <a:extLst>
              <a:ext uri="{FF2B5EF4-FFF2-40B4-BE49-F238E27FC236}">
                <a16:creationId xmlns:a16="http://schemas.microsoft.com/office/drawing/2014/main" id="{DAE0D1AA-03BD-40C5-80BB-F3340632C79E}"/>
              </a:ext>
            </a:extLst>
          </p:cNvPr>
          <p:cNvSpPr txBox="1"/>
          <p:nvPr/>
        </p:nvSpPr>
        <p:spPr>
          <a:xfrm>
            <a:off x="9754598" y="1856628"/>
            <a:ext cx="802675" cy="339353"/>
          </a:xfrm>
          <a:prstGeom prst="rect">
            <a:avLst/>
          </a:prstGeom>
        </p:spPr>
        <p:txBody>
          <a:bodyPr vert="horz" wrap="square" lIns="0" tIns="22860" rIns="0" bIns="0" rtlCol="0" anchor="ctr">
            <a:noAutofit/>
          </a:bodyPr>
          <a:lstStyle/>
          <a:p>
            <a:pPr marL="12700" marR="5080">
              <a:lnSpc>
                <a:spcPts val="900"/>
              </a:lnSpc>
              <a:spcBef>
                <a:spcPts val="180"/>
              </a:spcBef>
            </a:pPr>
            <a:r>
              <a:rPr sz="900" dirty="0">
                <a:latin typeface="+mj-lt"/>
                <a:cs typeface="FrutigerLTPro-Condensed"/>
              </a:rPr>
              <a:t>ADS-</a:t>
            </a:r>
            <a:r>
              <a:rPr lang="de-DE" sz="900" dirty="0">
                <a:latin typeface="+mj-lt"/>
                <a:cs typeface="FrutigerLTPro-Condensed"/>
              </a:rPr>
              <a:t>Client</a:t>
            </a:r>
            <a:r>
              <a:rPr sz="900" dirty="0">
                <a:latin typeface="+mj-lt"/>
                <a:cs typeface="FrutigerLTPro-Condensed"/>
              </a:rPr>
              <a:t>  Container</a:t>
            </a:r>
          </a:p>
        </p:txBody>
      </p:sp>
      <p:sp>
        <p:nvSpPr>
          <p:cNvPr id="99" name="Text Box 39">
            <a:extLst>
              <a:ext uri="{FF2B5EF4-FFF2-40B4-BE49-F238E27FC236}">
                <a16:creationId xmlns:a16="http://schemas.microsoft.com/office/drawing/2014/main" id="{AD32AAF4-9EFD-41D5-8AD2-BA665A499346}"/>
              </a:ext>
            </a:extLst>
          </p:cNvPr>
          <p:cNvSpPr txBox="1">
            <a:spLocks noChangeArrowheads="1"/>
          </p:cNvSpPr>
          <p:nvPr/>
        </p:nvSpPr>
        <p:spPr bwMode="auto">
          <a:xfrm>
            <a:off x="10454259" y="2900029"/>
            <a:ext cx="1010888" cy="4308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a:buFontTx/>
              <a:buNone/>
            </a:pPr>
            <a:r>
              <a:rPr lang="en-US" altLang="de-DE" sz="1100" dirty="0">
                <a:latin typeface="Frutiger 57Cn" pitchFamily="34" charset="0"/>
                <a:ea typeface="ヒラギノ角ゴ Pro W3" pitchFamily="1" charset="-128"/>
              </a:rPr>
              <a:t>Host-Only</a:t>
            </a:r>
            <a:br>
              <a:rPr lang="en-US" altLang="de-DE" sz="1100" dirty="0">
                <a:latin typeface="Frutiger 57Cn" pitchFamily="34" charset="0"/>
                <a:ea typeface="ヒラギノ角ゴ Pro W3" pitchFamily="1" charset="-128"/>
              </a:rPr>
            </a:br>
            <a:r>
              <a:rPr lang="en-US" altLang="de-DE" sz="1100" dirty="0">
                <a:latin typeface="Frutiger 57Cn" pitchFamily="34" charset="0"/>
                <a:ea typeface="ヒラギノ角ゴ Pro W3" pitchFamily="1" charset="-128"/>
              </a:rPr>
              <a:t>OT-Network</a:t>
            </a:r>
          </a:p>
        </p:txBody>
      </p:sp>
    </p:spTree>
    <p:extLst>
      <p:ext uri="{BB962C8B-B14F-4D97-AF65-F5344CB8AC3E}">
        <p14:creationId xmlns:p14="http://schemas.microsoft.com/office/powerpoint/2010/main" val="12647493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D77CEB97-5637-490A-8CA0-2C980C57A9B6}"/>
              </a:ext>
            </a:extLst>
          </p:cNvPr>
          <p:cNvSpPr>
            <a:spLocks noGrp="1"/>
          </p:cNvSpPr>
          <p:nvPr>
            <p:ph type="body" sz="quarter" idx="15"/>
          </p:nvPr>
        </p:nvSpPr>
        <p:spPr/>
        <p:txBody>
          <a:bodyPr/>
          <a:lstStyle/>
          <a:p>
            <a:r>
              <a:rPr lang="en-US" b="1" dirty="0"/>
              <a:t>Preparing Tc/BSD for the VM</a:t>
            </a:r>
          </a:p>
          <a:p>
            <a:r>
              <a:rPr lang="en-US" dirty="0"/>
              <a:t>Installing the Linux guest</a:t>
            </a:r>
          </a:p>
          <a:p>
            <a:r>
              <a:rPr lang="en-US" dirty="0"/>
              <a:t>Installing Docker and other necessary programs</a:t>
            </a:r>
          </a:p>
          <a:p>
            <a:r>
              <a:rPr lang="en-US" dirty="0"/>
              <a:t>Building a Docker container image from a C# application</a:t>
            </a:r>
          </a:p>
          <a:p>
            <a:r>
              <a:rPr lang="en-US" dirty="0"/>
              <a:t>Final Set up and running the container.</a:t>
            </a:r>
          </a:p>
        </p:txBody>
      </p:sp>
      <p:sp>
        <p:nvSpPr>
          <p:cNvPr id="4" name="Title 3">
            <a:extLst>
              <a:ext uri="{FF2B5EF4-FFF2-40B4-BE49-F238E27FC236}">
                <a16:creationId xmlns:a16="http://schemas.microsoft.com/office/drawing/2014/main" id="{35D5A1FC-132C-4E3B-9D10-B78664F30AD2}"/>
              </a:ext>
            </a:extLst>
          </p:cNvPr>
          <p:cNvSpPr>
            <a:spLocks noGrp="1"/>
          </p:cNvSpPr>
          <p:nvPr>
            <p:ph type="title"/>
          </p:nvPr>
        </p:nvSpPr>
        <p:spPr/>
        <p:txBody>
          <a:bodyPr/>
          <a:lstStyle/>
          <a:p>
            <a:r>
              <a:rPr lang="en-US" dirty="0"/>
              <a:t>Steps</a:t>
            </a:r>
          </a:p>
        </p:txBody>
      </p:sp>
    </p:spTree>
    <p:extLst>
      <p:ext uri="{BB962C8B-B14F-4D97-AF65-F5344CB8AC3E}">
        <p14:creationId xmlns:p14="http://schemas.microsoft.com/office/powerpoint/2010/main" val="265549061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B5161BC-C231-46C0-B745-68140953E7E3}"/>
              </a:ext>
            </a:extLst>
          </p:cNvPr>
          <p:cNvSpPr>
            <a:spLocks noGrp="1"/>
          </p:cNvSpPr>
          <p:nvPr>
            <p:ph type="body" sz="quarter" idx="15"/>
          </p:nvPr>
        </p:nvSpPr>
        <p:spPr>
          <a:xfrm>
            <a:off x="2" y="1090800"/>
            <a:ext cx="9982198" cy="5331600"/>
          </a:xfrm>
        </p:spPr>
        <p:txBody>
          <a:bodyPr/>
          <a:lstStyle/>
          <a:p>
            <a:pPr marL="457200" indent="-457200">
              <a:buFont typeface="+mj-lt"/>
              <a:buAutoNum type="arabicPeriod"/>
            </a:pPr>
            <a:r>
              <a:rPr lang="en-US" dirty="0"/>
              <a:t>Download GitHub samples from the Beckhoff GitHub</a:t>
            </a:r>
          </a:p>
          <a:p>
            <a:pPr marL="819150" lvl="1" indent="-457200">
              <a:buFont typeface="+mj-lt"/>
              <a:buAutoNum type="arabicPeriod"/>
            </a:pPr>
            <a:r>
              <a:rPr lang="en-US" sz="1400" dirty="0" err="1">
                <a:latin typeface="Cambria" panose="02040503050406030204" pitchFamily="18" charset="0"/>
                <a:ea typeface="Cambria" panose="02040503050406030204" pitchFamily="18" charset="0"/>
              </a:rPr>
              <a:t>sudo</a:t>
            </a:r>
            <a:r>
              <a:rPr lang="en-US" sz="1400" spc="300" dirty="0">
                <a:latin typeface="Cambria" panose="02040503050406030204" pitchFamily="18" charset="0"/>
                <a:ea typeface="Cambria" panose="02040503050406030204" pitchFamily="18" charset="0"/>
              </a:rPr>
              <a:t> </a:t>
            </a:r>
            <a:r>
              <a:rPr lang="en-US" sz="1400" dirty="0" err="1">
                <a:highlight>
                  <a:srgbClr val="FF9900"/>
                </a:highlight>
                <a:latin typeface="Cambria" panose="02040503050406030204" pitchFamily="18" charset="0"/>
                <a:ea typeface="Cambria" panose="02040503050406030204" pitchFamily="18" charset="0"/>
              </a:rPr>
              <a:t>w</a:t>
            </a:r>
            <a:r>
              <a:rPr lang="en-US" sz="1400" dirty="0" err="1">
                <a:effectLst/>
                <a:highlight>
                  <a:srgbClr val="FF9900"/>
                </a:highlight>
                <a:latin typeface="Cambria" panose="02040503050406030204" pitchFamily="18" charset="0"/>
                <a:ea typeface="Cambria" panose="02040503050406030204" pitchFamily="18" charset="0"/>
              </a:rPr>
              <a:t>get</a:t>
            </a:r>
            <a:r>
              <a:rPr lang="en-US" sz="1400" dirty="0">
                <a:effectLst/>
                <a:latin typeface="Cambria" panose="02040503050406030204" pitchFamily="18" charset="0"/>
                <a:ea typeface="Cambria" panose="02040503050406030204" pitchFamily="18" charset="0"/>
              </a:rPr>
              <a:t> </a:t>
            </a:r>
            <a:r>
              <a:rPr lang="en-US" sz="1400" dirty="0">
                <a:effectLst/>
                <a:highlight>
                  <a:srgbClr val="9DAFCC"/>
                </a:highlight>
                <a:latin typeface="Cambria" panose="02040503050406030204" pitchFamily="18" charset="0"/>
                <a:ea typeface="Cambria" panose="02040503050406030204" pitchFamily="18" charset="0"/>
              </a:rPr>
              <a:t>https://github.com/Beckhoff/TF6000_ADS_DOTNET_V5_Samples/archive/refs/heads/main.zip</a:t>
            </a:r>
          </a:p>
          <a:p>
            <a:pPr marL="819150" lvl="1" indent="-457200">
              <a:buFont typeface="+mj-lt"/>
              <a:buAutoNum type="arabicPeriod"/>
            </a:pPr>
            <a:r>
              <a:rPr lang="en-US" sz="1400" dirty="0" err="1">
                <a:latin typeface="Cambria" panose="02040503050406030204" pitchFamily="18" charset="0"/>
                <a:ea typeface="Cambria" panose="02040503050406030204" pitchFamily="18" charset="0"/>
              </a:rPr>
              <a:t>sudo</a:t>
            </a:r>
            <a:r>
              <a:rPr lang="en-US" sz="1400" spc="300" dirty="0">
                <a:latin typeface="Cambria" panose="02040503050406030204" pitchFamily="18" charset="0"/>
                <a:ea typeface="Cambria" panose="02040503050406030204" pitchFamily="18" charset="0"/>
              </a:rPr>
              <a:t> </a:t>
            </a:r>
            <a:r>
              <a:rPr lang="en-US" sz="1400" dirty="0">
                <a:highlight>
                  <a:srgbClr val="FF9900"/>
                </a:highlight>
                <a:latin typeface="Cambria" panose="02040503050406030204" pitchFamily="18" charset="0"/>
                <a:ea typeface="Cambria" panose="02040503050406030204" pitchFamily="18" charset="0"/>
              </a:rPr>
              <a:t>u</a:t>
            </a:r>
            <a:r>
              <a:rPr lang="en-US" sz="1400" dirty="0">
                <a:effectLst/>
                <a:highlight>
                  <a:srgbClr val="FF9900"/>
                </a:highlight>
                <a:latin typeface="Cambria" panose="02040503050406030204" pitchFamily="18" charset="0"/>
                <a:ea typeface="Cambria" panose="02040503050406030204" pitchFamily="18" charset="0"/>
              </a:rPr>
              <a:t>nzip</a:t>
            </a:r>
            <a:r>
              <a:rPr lang="en-US" sz="1400" spc="300" dirty="0">
                <a:effectLst/>
                <a:latin typeface="Cambria" panose="02040503050406030204" pitchFamily="18" charset="0"/>
                <a:ea typeface="Cambria" panose="02040503050406030204" pitchFamily="18" charset="0"/>
              </a:rPr>
              <a:t> </a:t>
            </a:r>
            <a:r>
              <a:rPr lang="en-US" sz="1400" dirty="0">
                <a:effectLst/>
                <a:highlight>
                  <a:srgbClr val="9DAFCC"/>
                </a:highlight>
                <a:latin typeface="Cambria" panose="02040503050406030204" pitchFamily="18" charset="0"/>
                <a:ea typeface="Cambria" panose="02040503050406030204" pitchFamily="18" charset="0"/>
              </a:rPr>
              <a:t>main.zip</a:t>
            </a:r>
            <a:endParaRPr lang="en-US" sz="1400" dirty="0">
              <a:highlight>
                <a:srgbClr val="9DAFCC"/>
              </a:highlight>
              <a:latin typeface="Cambria" panose="02040503050406030204" pitchFamily="18" charset="0"/>
              <a:ea typeface="Cambria" panose="02040503050406030204" pitchFamily="18" charset="0"/>
            </a:endParaRPr>
          </a:p>
          <a:p>
            <a:pPr marL="819150" lvl="1" indent="-457200">
              <a:buFont typeface="+mj-lt"/>
              <a:buAutoNum type="arabicPeriod"/>
            </a:pPr>
            <a:r>
              <a:rPr lang="en-US" sz="1400" dirty="0" err="1">
                <a:latin typeface="Cambria" panose="02040503050406030204" pitchFamily="18" charset="0"/>
                <a:ea typeface="Cambria" panose="02040503050406030204" pitchFamily="18" charset="0"/>
              </a:rPr>
              <a:t>sudo</a:t>
            </a:r>
            <a:r>
              <a:rPr lang="en-US" sz="1400" spc="300" dirty="0">
                <a:latin typeface="Cambria" panose="02040503050406030204" pitchFamily="18" charset="0"/>
                <a:ea typeface="Cambria" panose="02040503050406030204" pitchFamily="18" charset="0"/>
              </a:rPr>
              <a:t> </a:t>
            </a:r>
            <a:r>
              <a:rPr lang="en-US" sz="1400" dirty="0">
                <a:highlight>
                  <a:srgbClr val="FF9900"/>
                </a:highlight>
                <a:latin typeface="Cambria" panose="02040503050406030204" pitchFamily="18" charset="0"/>
                <a:ea typeface="Cambria" panose="02040503050406030204" pitchFamily="18" charset="0"/>
              </a:rPr>
              <a:t>rm</a:t>
            </a:r>
            <a:r>
              <a:rPr lang="en-US" sz="1400" spc="300" dirty="0">
                <a:latin typeface="Cambria" panose="02040503050406030204" pitchFamily="18" charset="0"/>
                <a:ea typeface="Cambria" panose="02040503050406030204" pitchFamily="18" charset="0"/>
              </a:rPr>
              <a:t> </a:t>
            </a:r>
            <a:r>
              <a:rPr lang="en-US" sz="1400" dirty="0">
                <a:highlight>
                  <a:srgbClr val="9DAFCC"/>
                </a:highlight>
                <a:latin typeface="Cambria" panose="02040503050406030204" pitchFamily="18" charset="0"/>
                <a:ea typeface="Cambria" panose="02040503050406030204" pitchFamily="18" charset="0"/>
              </a:rPr>
              <a:t>main.zip</a:t>
            </a:r>
          </a:p>
        </p:txBody>
      </p:sp>
      <p:sp>
        <p:nvSpPr>
          <p:cNvPr id="4" name="Title 3">
            <a:extLst>
              <a:ext uri="{FF2B5EF4-FFF2-40B4-BE49-F238E27FC236}">
                <a16:creationId xmlns:a16="http://schemas.microsoft.com/office/drawing/2014/main" id="{135D3C63-6F8C-4AB9-B499-CC939999D94D}"/>
              </a:ext>
            </a:extLst>
          </p:cNvPr>
          <p:cNvSpPr>
            <a:spLocks noGrp="1"/>
          </p:cNvSpPr>
          <p:nvPr>
            <p:ph type="title"/>
          </p:nvPr>
        </p:nvSpPr>
        <p:spPr/>
        <p:txBody>
          <a:bodyPr/>
          <a:lstStyle/>
          <a:p>
            <a:r>
              <a:rPr lang="en-US" dirty="0" err="1"/>
              <a:t>Dowloading</a:t>
            </a:r>
            <a:r>
              <a:rPr lang="en-US" dirty="0"/>
              <a:t> the Application for the Container</a:t>
            </a:r>
          </a:p>
        </p:txBody>
      </p:sp>
    </p:spTree>
    <p:extLst>
      <p:ext uri="{BB962C8B-B14F-4D97-AF65-F5344CB8AC3E}">
        <p14:creationId xmlns:p14="http://schemas.microsoft.com/office/powerpoint/2010/main" val="21605150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Text&#10;&#10;Description automatically generated">
            <a:extLst>
              <a:ext uri="{FF2B5EF4-FFF2-40B4-BE49-F238E27FC236}">
                <a16:creationId xmlns:a16="http://schemas.microsoft.com/office/drawing/2014/main" id="{430A6FEC-9D42-4C1A-947E-1A7974CA1664}"/>
              </a:ext>
            </a:extLst>
          </p:cNvPr>
          <p:cNvPicPr>
            <a:picLocks noGrp="1" noChangeAspect="1"/>
          </p:cNvPicPr>
          <p:nvPr>
            <p:ph type="pic" sz="quarter" idx="14"/>
          </p:nvPr>
        </p:nvPicPr>
        <p:blipFill rotWithShape="1">
          <a:blip r:embed="rId2"/>
          <a:srcRect l="-157" t="18517" r="408" b="-33"/>
          <a:stretch/>
        </p:blipFill>
        <p:spPr>
          <a:xfrm>
            <a:off x="4267200" y="2514600"/>
            <a:ext cx="6705600" cy="4222553"/>
          </a:xfrm>
        </p:spPr>
      </p:pic>
      <p:sp>
        <p:nvSpPr>
          <p:cNvPr id="3" name="Text Placeholder 2">
            <a:extLst>
              <a:ext uri="{FF2B5EF4-FFF2-40B4-BE49-F238E27FC236}">
                <a16:creationId xmlns:a16="http://schemas.microsoft.com/office/drawing/2014/main" id="{164B3104-2D79-4405-AA73-F1368ADA817F}"/>
              </a:ext>
            </a:extLst>
          </p:cNvPr>
          <p:cNvSpPr>
            <a:spLocks noGrp="1"/>
          </p:cNvSpPr>
          <p:nvPr>
            <p:ph type="body" sz="quarter" idx="15"/>
          </p:nvPr>
        </p:nvSpPr>
        <p:spPr>
          <a:xfrm>
            <a:off x="2" y="1090800"/>
            <a:ext cx="9905998" cy="5331600"/>
          </a:xfrm>
        </p:spPr>
        <p:txBody>
          <a:bodyPr/>
          <a:lstStyle/>
          <a:p>
            <a:r>
              <a:rPr lang="en-US" dirty="0"/>
              <a:t>Build container for the </a:t>
            </a:r>
            <a:r>
              <a:rPr lang="en-US" dirty="0" err="1"/>
              <a:t>AdsRouterConsole</a:t>
            </a:r>
            <a:endParaRPr lang="en-US" dirty="0"/>
          </a:p>
          <a:p>
            <a:pPr marL="819150" lvl="1" indent="-457200"/>
            <a:r>
              <a:rPr lang="en-US" sz="1400" dirty="0">
                <a:effectLst/>
                <a:highlight>
                  <a:srgbClr val="FF9900"/>
                </a:highlight>
                <a:latin typeface="Cambria" panose="02040503050406030204" pitchFamily="18" charset="0"/>
                <a:ea typeface="Cambria" panose="02040503050406030204" pitchFamily="18" charset="0"/>
              </a:rPr>
              <a:t>cd</a:t>
            </a:r>
            <a:r>
              <a:rPr lang="en-US" sz="1400" spc="300" dirty="0">
                <a:effectLst/>
                <a:latin typeface="Cambria" panose="02040503050406030204" pitchFamily="18" charset="0"/>
                <a:ea typeface="Cambria" panose="02040503050406030204" pitchFamily="18" charset="0"/>
              </a:rPr>
              <a:t> </a:t>
            </a:r>
            <a:r>
              <a:rPr lang="en-US" sz="1400" dirty="0">
                <a:effectLst/>
                <a:highlight>
                  <a:srgbClr val="9DAFCC"/>
                </a:highlight>
                <a:latin typeface="Cambria" panose="02040503050406030204" pitchFamily="18" charset="0"/>
                <a:ea typeface="Cambria" panose="02040503050406030204" pitchFamily="18" charset="0"/>
              </a:rPr>
              <a:t>$HOME/TF6000_ADS_DOTNET_V5_Samples-main/Sources/</a:t>
            </a:r>
            <a:r>
              <a:rPr lang="en-US" sz="1400" dirty="0" err="1">
                <a:effectLst/>
                <a:highlight>
                  <a:srgbClr val="9DAFCC"/>
                </a:highlight>
                <a:latin typeface="Cambria" panose="02040503050406030204" pitchFamily="18" charset="0"/>
                <a:ea typeface="Cambria" panose="02040503050406030204" pitchFamily="18" charset="0"/>
              </a:rPr>
              <a:t>RouterSamples</a:t>
            </a:r>
            <a:r>
              <a:rPr lang="en-US" sz="1400" dirty="0">
                <a:effectLst/>
                <a:highlight>
                  <a:srgbClr val="9DAFCC"/>
                </a:highlight>
                <a:latin typeface="Cambria" panose="02040503050406030204" pitchFamily="18" charset="0"/>
                <a:ea typeface="Cambria" panose="02040503050406030204" pitchFamily="18" charset="0"/>
              </a:rPr>
              <a:t>/</a:t>
            </a:r>
            <a:r>
              <a:rPr lang="en-US" sz="1400" dirty="0" err="1">
                <a:effectLst/>
                <a:highlight>
                  <a:srgbClr val="9DAFCC"/>
                </a:highlight>
                <a:latin typeface="Cambria" panose="02040503050406030204" pitchFamily="18" charset="0"/>
                <a:ea typeface="Cambria" panose="02040503050406030204" pitchFamily="18" charset="0"/>
              </a:rPr>
              <a:t>AdsRouterConsoleApp</a:t>
            </a:r>
            <a:r>
              <a:rPr lang="en-US" sz="1400" dirty="0">
                <a:effectLst/>
                <a:highlight>
                  <a:srgbClr val="9DAFCC"/>
                </a:highlight>
                <a:latin typeface="Cambria" panose="02040503050406030204" pitchFamily="18" charset="0"/>
                <a:ea typeface="Cambria" panose="02040503050406030204" pitchFamily="18" charset="0"/>
              </a:rPr>
              <a:t>/</a:t>
            </a:r>
            <a:r>
              <a:rPr lang="en-US" sz="1400" dirty="0">
                <a:effectLst/>
                <a:highlight>
                  <a:srgbClr val="FFFF00"/>
                </a:highlight>
                <a:latin typeface="Cambria" panose="02040503050406030204" pitchFamily="18" charset="0"/>
                <a:ea typeface="Cambria" panose="02040503050406030204" pitchFamily="18" charset="0"/>
              </a:rPr>
              <a:t> </a:t>
            </a:r>
          </a:p>
          <a:p>
            <a:pPr marL="819150" lvl="1" indent="-457200"/>
            <a:r>
              <a:rPr lang="en-US" sz="1400" dirty="0" err="1">
                <a:effectLst/>
                <a:latin typeface="Cambria" panose="02040503050406030204" pitchFamily="18" charset="0"/>
                <a:ea typeface="Cambria" panose="02040503050406030204" pitchFamily="18" charset="0"/>
              </a:rPr>
              <a:t>sudo</a:t>
            </a:r>
            <a:r>
              <a:rPr lang="en-US" sz="1400" spc="300" dirty="0">
                <a:effectLst/>
                <a:latin typeface="Cambria" panose="02040503050406030204" pitchFamily="18" charset="0"/>
                <a:ea typeface="Cambria" panose="02040503050406030204" pitchFamily="18" charset="0"/>
              </a:rPr>
              <a:t> </a:t>
            </a:r>
            <a:r>
              <a:rPr lang="en-US" sz="1400" dirty="0">
                <a:effectLst/>
                <a:highlight>
                  <a:srgbClr val="FF9900"/>
                </a:highlight>
                <a:latin typeface="Cambria" panose="02040503050406030204" pitchFamily="18" charset="0"/>
                <a:ea typeface="Cambria" panose="02040503050406030204" pitchFamily="18" charset="0"/>
              </a:rPr>
              <a:t>docker</a:t>
            </a:r>
            <a:r>
              <a:rPr lang="en-US" sz="1400" spc="300" dirty="0">
                <a:effectLst/>
                <a:latin typeface="Cambria" panose="02040503050406030204" pitchFamily="18" charset="0"/>
                <a:ea typeface="Cambria" panose="02040503050406030204" pitchFamily="18" charset="0"/>
              </a:rPr>
              <a:t> </a:t>
            </a:r>
            <a:r>
              <a:rPr lang="en-US" sz="1400" dirty="0">
                <a:effectLst/>
                <a:highlight>
                  <a:srgbClr val="9DAFCC"/>
                </a:highlight>
                <a:latin typeface="Cambria" panose="02040503050406030204" pitchFamily="18" charset="0"/>
                <a:ea typeface="Cambria" panose="02040503050406030204" pitchFamily="18" charset="0"/>
              </a:rPr>
              <a:t>build</a:t>
            </a:r>
            <a:r>
              <a:rPr lang="en-US" sz="1400" spc="300" dirty="0">
                <a:effectLst/>
                <a:latin typeface="Cambria" panose="02040503050406030204" pitchFamily="18" charset="0"/>
                <a:ea typeface="Cambria" panose="02040503050406030204" pitchFamily="18" charset="0"/>
              </a:rPr>
              <a:t> </a:t>
            </a:r>
            <a:r>
              <a:rPr lang="en-US" sz="1400" dirty="0">
                <a:effectLst/>
                <a:highlight>
                  <a:srgbClr val="9DAFCC"/>
                </a:highlight>
                <a:latin typeface="Cambria" panose="02040503050406030204" pitchFamily="18" charset="0"/>
                <a:ea typeface="Cambria" panose="02040503050406030204" pitchFamily="18" charset="0"/>
              </a:rPr>
              <a:t>-t</a:t>
            </a:r>
            <a:r>
              <a:rPr lang="en-US" sz="1400" spc="300" dirty="0">
                <a:effectLst/>
                <a:latin typeface="Cambria" panose="02040503050406030204" pitchFamily="18" charset="0"/>
                <a:ea typeface="Cambria" panose="02040503050406030204" pitchFamily="18" charset="0"/>
              </a:rPr>
              <a:t> </a:t>
            </a:r>
            <a:r>
              <a:rPr lang="en-US" sz="1400" dirty="0">
                <a:effectLst/>
                <a:highlight>
                  <a:srgbClr val="9DAFCC"/>
                </a:highlight>
                <a:latin typeface="Cambria" panose="02040503050406030204" pitchFamily="18" charset="0"/>
                <a:ea typeface="Cambria" panose="02040503050406030204" pitchFamily="18" charset="0"/>
              </a:rPr>
              <a:t>ads-router-console</a:t>
            </a:r>
            <a:r>
              <a:rPr lang="en-US" sz="1400" spc="300" dirty="0">
                <a:effectLst/>
                <a:latin typeface="Cambria" panose="02040503050406030204" pitchFamily="18" charset="0"/>
                <a:ea typeface="Cambria" panose="02040503050406030204" pitchFamily="18" charset="0"/>
              </a:rPr>
              <a:t> </a:t>
            </a:r>
            <a:r>
              <a:rPr lang="en-US" sz="1400" dirty="0">
                <a:effectLst/>
                <a:highlight>
                  <a:srgbClr val="9DAFCC"/>
                </a:highlight>
                <a:latin typeface="Cambria" panose="02040503050406030204" pitchFamily="18" charset="0"/>
                <a:ea typeface="Cambria" panose="02040503050406030204" pitchFamily="18" charset="0"/>
              </a:rPr>
              <a:t>--target=final</a:t>
            </a:r>
            <a:r>
              <a:rPr lang="en-US" sz="1400" spc="300" dirty="0">
                <a:effectLst/>
                <a:latin typeface="Cambria" panose="02040503050406030204" pitchFamily="18" charset="0"/>
                <a:ea typeface="Cambria" panose="02040503050406030204" pitchFamily="18" charset="0"/>
              </a:rPr>
              <a:t> </a:t>
            </a:r>
            <a:r>
              <a:rPr lang="en-US" sz="1400" dirty="0">
                <a:effectLst/>
                <a:highlight>
                  <a:srgbClr val="9DAFCC"/>
                </a:highlight>
                <a:latin typeface="Cambria" panose="02040503050406030204" pitchFamily="18" charset="0"/>
                <a:ea typeface="Cambria" panose="02040503050406030204" pitchFamily="18" charset="0"/>
              </a:rPr>
              <a:t>--file</a:t>
            </a:r>
            <a:r>
              <a:rPr lang="en-US" sz="1400" spc="300" dirty="0">
                <a:effectLst/>
                <a:latin typeface="Cambria" panose="02040503050406030204" pitchFamily="18" charset="0"/>
                <a:ea typeface="Cambria" panose="02040503050406030204" pitchFamily="18" charset="0"/>
              </a:rPr>
              <a:t> </a:t>
            </a:r>
            <a:r>
              <a:rPr lang="en-US" sz="1400" dirty="0" err="1">
                <a:effectLst/>
                <a:highlight>
                  <a:srgbClr val="9DAFCC"/>
                </a:highlight>
                <a:latin typeface="Cambria" panose="02040503050406030204" pitchFamily="18" charset="0"/>
                <a:ea typeface="Cambria" panose="02040503050406030204" pitchFamily="18" charset="0"/>
              </a:rPr>
              <a:t>Dockerfile</a:t>
            </a:r>
            <a:r>
              <a:rPr lang="en-US" sz="1400" spc="300" dirty="0">
                <a:effectLst/>
                <a:latin typeface="Cambria" panose="02040503050406030204" pitchFamily="18" charset="0"/>
                <a:ea typeface="Cambria" panose="02040503050406030204" pitchFamily="18" charset="0"/>
              </a:rPr>
              <a:t> </a:t>
            </a:r>
            <a:r>
              <a:rPr lang="en-US" sz="1400" dirty="0">
                <a:effectLst/>
                <a:highlight>
                  <a:srgbClr val="9DAFCC"/>
                </a:highlight>
                <a:latin typeface="Cambria" panose="02040503050406030204" pitchFamily="18" charset="0"/>
                <a:ea typeface="Cambria" panose="02040503050406030204" pitchFamily="18" charset="0"/>
              </a:rPr>
              <a:t>.</a:t>
            </a:r>
          </a:p>
          <a:p>
            <a:pPr marL="1174750" lvl="2" indent="-457200"/>
            <a:r>
              <a:rPr lang="en-US" sz="1400" dirty="0">
                <a:latin typeface="Cambria" panose="02040503050406030204" pitchFamily="18" charset="0"/>
                <a:ea typeface="Cambria" panose="02040503050406030204" pitchFamily="18" charset="0"/>
              </a:rPr>
              <a:t>The period at the end is meant to be there, do not forget it.</a:t>
            </a:r>
          </a:p>
          <a:p>
            <a:endParaRPr lang="en-US" dirty="0"/>
          </a:p>
        </p:txBody>
      </p:sp>
      <p:sp>
        <p:nvSpPr>
          <p:cNvPr id="4" name="Title 3">
            <a:extLst>
              <a:ext uri="{FF2B5EF4-FFF2-40B4-BE49-F238E27FC236}">
                <a16:creationId xmlns:a16="http://schemas.microsoft.com/office/drawing/2014/main" id="{3FF59E49-8C0B-4C03-81B3-2879DC209A3B}"/>
              </a:ext>
            </a:extLst>
          </p:cNvPr>
          <p:cNvSpPr>
            <a:spLocks noGrp="1"/>
          </p:cNvSpPr>
          <p:nvPr>
            <p:ph type="title"/>
          </p:nvPr>
        </p:nvSpPr>
        <p:spPr/>
        <p:txBody>
          <a:bodyPr/>
          <a:lstStyle/>
          <a:p>
            <a:r>
              <a:rPr lang="en-US" dirty="0"/>
              <a:t>Building the </a:t>
            </a:r>
            <a:r>
              <a:rPr lang="en-US" dirty="0" err="1"/>
              <a:t>AdsRouterConsole</a:t>
            </a:r>
            <a:r>
              <a:rPr lang="en-US" dirty="0"/>
              <a:t> Container </a:t>
            </a:r>
          </a:p>
        </p:txBody>
      </p:sp>
    </p:spTree>
    <p:extLst>
      <p:ext uri="{BB962C8B-B14F-4D97-AF65-F5344CB8AC3E}">
        <p14:creationId xmlns:p14="http://schemas.microsoft.com/office/powerpoint/2010/main" val="27163673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E3FBDBB-450C-4C3D-B642-81255DC3A5F0}"/>
              </a:ext>
            </a:extLst>
          </p:cNvPr>
          <p:cNvSpPr>
            <a:spLocks noGrp="1"/>
          </p:cNvSpPr>
          <p:nvPr>
            <p:ph type="body" sz="quarter" idx="15"/>
          </p:nvPr>
        </p:nvSpPr>
        <p:spPr>
          <a:xfrm>
            <a:off x="2" y="1090800"/>
            <a:ext cx="7772398" cy="5331600"/>
          </a:xfrm>
        </p:spPr>
        <p:txBody>
          <a:bodyPr/>
          <a:lstStyle/>
          <a:p>
            <a:r>
              <a:rPr lang="en-US" dirty="0"/>
              <a:t>Build the container for the </a:t>
            </a:r>
            <a:r>
              <a:rPr lang="en-US" dirty="0" err="1"/>
              <a:t>AdsClientConsole</a:t>
            </a:r>
            <a:endParaRPr lang="en-US" dirty="0"/>
          </a:p>
          <a:p>
            <a:pPr marL="704850" lvl="1" indent="-342900" fontAlgn="ctr">
              <a:spcBef>
                <a:spcPts val="0"/>
              </a:spcBef>
            </a:pPr>
            <a:r>
              <a:rPr lang="en-US" sz="1400" dirty="0">
                <a:highlight>
                  <a:srgbClr val="FF9900"/>
                </a:highlight>
                <a:latin typeface="Cambria" panose="02040503050406030204" pitchFamily="18" charset="0"/>
                <a:ea typeface="Cambria" panose="02040503050406030204" pitchFamily="18" charset="0"/>
              </a:rPr>
              <a:t>cd</a:t>
            </a:r>
            <a:r>
              <a:rPr lang="en-US" sz="1400" spc="300" dirty="0">
                <a:latin typeface="Cambria" panose="02040503050406030204" pitchFamily="18" charset="0"/>
                <a:ea typeface="Cambria" panose="02040503050406030204" pitchFamily="18" charset="0"/>
              </a:rPr>
              <a:t> </a:t>
            </a:r>
            <a:r>
              <a:rPr lang="en-US" sz="1400" dirty="0">
                <a:highlight>
                  <a:srgbClr val="9DAFCC"/>
                </a:highlight>
                <a:latin typeface="Cambria" panose="02040503050406030204" pitchFamily="18" charset="0"/>
                <a:ea typeface="Cambria" panose="02040503050406030204" pitchFamily="18" charset="0"/>
              </a:rPr>
              <a:t>$HOME</a:t>
            </a:r>
            <a:r>
              <a:rPr lang="en-US" sz="1400" dirty="0">
                <a:effectLst/>
                <a:highlight>
                  <a:srgbClr val="9DAFCC"/>
                </a:highlight>
                <a:latin typeface="Cambria" panose="02040503050406030204" pitchFamily="18" charset="0"/>
                <a:ea typeface="Cambria" panose="02040503050406030204" pitchFamily="18" charset="0"/>
              </a:rPr>
              <a:t>/TF6000_ADS_DOTNET_V5_Samples-main/Sources</a:t>
            </a:r>
            <a:r>
              <a:rPr lang="en-US" sz="1400" dirty="0">
                <a:highlight>
                  <a:srgbClr val="9DAFCC"/>
                </a:highlight>
                <a:latin typeface="Cambria" panose="02040503050406030204" pitchFamily="18" charset="0"/>
                <a:ea typeface="Cambria" panose="02040503050406030204" pitchFamily="18" charset="0"/>
              </a:rPr>
              <a:t>/</a:t>
            </a:r>
            <a:r>
              <a:rPr lang="en-US" sz="1400" dirty="0" err="1">
                <a:highlight>
                  <a:srgbClr val="9DAFCC"/>
                </a:highlight>
                <a:latin typeface="Cambria" panose="02040503050406030204" pitchFamily="18" charset="0"/>
                <a:ea typeface="Cambria" panose="02040503050406030204" pitchFamily="18" charset="0"/>
              </a:rPr>
              <a:t>ClientSamples</a:t>
            </a:r>
            <a:r>
              <a:rPr lang="en-US" sz="1400" dirty="0">
                <a:highlight>
                  <a:srgbClr val="9DAFCC"/>
                </a:highlight>
                <a:latin typeface="Cambria" panose="02040503050406030204" pitchFamily="18" charset="0"/>
                <a:ea typeface="Cambria" panose="02040503050406030204" pitchFamily="18" charset="0"/>
              </a:rPr>
              <a:t>/</a:t>
            </a:r>
            <a:r>
              <a:rPr lang="en-US" sz="1400" dirty="0" err="1">
                <a:highlight>
                  <a:srgbClr val="9DAFCC"/>
                </a:highlight>
                <a:latin typeface="Cambria" panose="02040503050406030204" pitchFamily="18" charset="0"/>
                <a:ea typeface="Cambria" panose="02040503050406030204" pitchFamily="18" charset="0"/>
              </a:rPr>
              <a:t>AdsCli</a:t>
            </a:r>
            <a:endParaRPr lang="en-US" sz="1400" dirty="0">
              <a:highlight>
                <a:srgbClr val="9DAFCC"/>
              </a:highlight>
              <a:latin typeface="Cambria" panose="02040503050406030204" pitchFamily="18" charset="0"/>
              <a:ea typeface="Cambria" panose="02040503050406030204" pitchFamily="18" charset="0"/>
            </a:endParaRPr>
          </a:p>
          <a:p>
            <a:pPr marL="704850" lvl="1" indent="-342900" fontAlgn="ctr">
              <a:spcBef>
                <a:spcPts val="0"/>
              </a:spcBef>
            </a:pPr>
            <a:r>
              <a:rPr lang="en-US" sz="1400" dirty="0" err="1">
                <a:effectLst/>
                <a:latin typeface="Cambria" panose="02040503050406030204" pitchFamily="18" charset="0"/>
                <a:ea typeface="Cambria" panose="02040503050406030204" pitchFamily="18" charset="0"/>
              </a:rPr>
              <a:t>sudo</a:t>
            </a:r>
            <a:r>
              <a:rPr lang="en-US" sz="1400" spc="300" dirty="0">
                <a:effectLst/>
                <a:latin typeface="Cambria" panose="02040503050406030204" pitchFamily="18" charset="0"/>
                <a:ea typeface="Cambria" panose="02040503050406030204" pitchFamily="18" charset="0"/>
              </a:rPr>
              <a:t> </a:t>
            </a:r>
            <a:r>
              <a:rPr lang="en-US" sz="1400" dirty="0">
                <a:effectLst/>
                <a:highlight>
                  <a:srgbClr val="FF9900"/>
                </a:highlight>
                <a:latin typeface="Cambria" panose="02040503050406030204" pitchFamily="18" charset="0"/>
                <a:ea typeface="Cambria" panose="02040503050406030204" pitchFamily="18" charset="0"/>
              </a:rPr>
              <a:t>docker</a:t>
            </a:r>
            <a:r>
              <a:rPr lang="en-US" sz="1400" spc="300" dirty="0">
                <a:effectLst/>
                <a:latin typeface="Cambria" panose="02040503050406030204" pitchFamily="18" charset="0"/>
                <a:ea typeface="Cambria" panose="02040503050406030204" pitchFamily="18" charset="0"/>
              </a:rPr>
              <a:t> </a:t>
            </a:r>
            <a:r>
              <a:rPr lang="en-US" sz="1400" dirty="0">
                <a:effectLst/>
                <a:highlight>
                  <a:srgbClr val="9DAFCC"/>
                </a:highlight>
                <a:latin typeface="Cambria" panose="02040503050406030204" pitchFamily="18" charset="0"/>
                <a:ea typeface="Cambria" panose="02040503050406030204" pitchFamily="18" charset="0"/>
              </a:rPr>
              <a:t>build</a:t>
            </a:r>
            <a:r>
              <a:rPr lang="en-US" sz="1400" spc="300" dirty="0">
                <a:effectLst/>
                <a:latin typeface="Cambria" panose="02040503050406030204" pitchFamily="18" charset="0"/>
                <a:ea typeface="Cambria" panose="02040503050406030204" pitchFamily="18" charset="0"/>
              </a:rPr>
              <a:t> </a:t>
            </a:r>
            <a:r>
              <a:rPr lang="en-US" sz="1400" dirty="0">
                <a:effectLst/>
                <a:highlight>
                  <a:srgbClr val="9DAFCC"/>
                </a:highlight>
                <a:latin typeface="Cambria" panose="02040503050406030204" pitchFamily="18" charset="0"/>
                <a:ea typeface="Cambria" panose="02040503050406030204" pitchFamily="18" charset="0"/>
              </a:rPr>
              <a:t>-t</a:t>
            </a:r>
            <a:r>
              <a:rPr lang="en-US" sz="1400" spc="300" dirty="0">
                <a:effectLst/>
                <a:latin typeface="Cambria" panose="02040503050406030204" pitchFamily="18" charset="0"/>
                <a:ea typeface="Cambria" panose="02040503050406030204" pitchFamily="18" charset="0"/>
              </a:rPr>
              <a:t> </a:t>
            </a:r>
            <a:r>
              <a:rPr lang="en-US" sz="1400" dirty="0" err="1">
                <a:effectLst/>
                <a:highlight>
                  <a:srgbClr val="9DAFCC"/>
                </a:highlight>
                <a:latin typeface="Cambria" panose="02040503050406030204" pitchFamily="18" charset="0"/>
                <a:ea typeface="Cambria" panose="02040503050406030204" pitchFamily="18" charset="0"/>
              </a:rPr>
              <a:t>ads-cli-client:</a:t>
            </a:r>
            <a:r>
              <a:rPr lang="en-US" sz="1400" dirty="0" err="1">
                <a:highlight>
                  <a:srgbClr val="9DAFCC"/>
                </a:highlight>
                <a:latin typeface="Cambria" panose="02040503050406030204" pitchFamily="18" charset="0"/>
                <a:ea typeface="Cambria" panose="02040503050406030204" pitchFamily="18" charset="0"/>
              </a:rPr>
              <a:t>latest</a:t>
            </a:r>
            <a:r>
              <a:rPr lang="en-US" sz="1400" dirty="0">
                <a:effectLst/>
                <a:latin typeface="Cambria" panose="02040503050406030204" pitchFamily="18" charset="0"/>
                <a:ea typeface="Cambria" panose="02040503050406030204" pitchFamily="18" charset="0"/>
              </a:rPr>
              <a:t> </a:t>
            </a:r>
            <a:r>
              <a:rPr lang="en-US" sz="1400" dirty="0">
                <a:effectLst/>
                <a:highlight>
                  <a:srgbClr val="9DAFCC"/>
                </a:highlight>
                <a:latin typeface="Cambria" panose="02040503050406030204" pitchFamily="18" charset="0"/>
                <a:ea typeface="Cambria" panose="02040503050406030204" pitchFamily="18" charset="0"/>
              </a:rPr>
              <a:t>.</a:t>
            </a:r>
          </a:p>
          <a:p>
            <a:pPr marL="1060450" lvl="2" indent="-342900" fontAlgn="ctr">
              <a:spcBef>
                <a:spcPts val="0"/>
              </a:spcBef>
            </a:pPr>
            <a:r>
              <a:rPr lang="en-US" sz="1400" dirty="0">
                <a:latin typeface="Cambria" panose="02040503050406030204" pitchFamily="18" charset="0"/>
                <a:ea typeface="Cambria" panose="02040503050406030204" pitchFamily="18" charset="0"/>
              </a:rPr>
              <a:t>The period at the end is important, do not forget it.</a:t>
            </a:r>
            <a:endParaRPr lang="en-US" sz="1400" dirty="0">
              <a:effectLst/>
              <a:latin typeface="Cambria" panose="02040503050406030204" pitchFamily="18" charset="0"/>
              <a:ea typeface="Cambria" panose="02040503050406030204" pitchFamily="18" charset="0"/>
            </a:endParaRPr>
          </a:p>
          <a:p>
            <a:pPr fontAlgn="ctr">
              <a:spcBef>
                <a:spcPts val="0"/>
              </a:spcBef>
            </a:pPr>
            <a:r>
              <a:rPr lang="en-US" dirty="0">
                <a:latin typeface="+mn-lt"/>
                <a:ea typeface="Cambria" panose="02040503050406030204" pitchFamily="18" charset="0"/>
              </a:rPr>
              <a:t>Double Check that our images were built</a:t>
            </a:r>
            <a:endParaRPr lang="en-US" dirty="0">
              <a:effectLst/>
              <a:latin typeface="+mn-lt"/>
              <a:ea typeface="Cambria" panose="02040503050406030204" pitchFamily="18" charset="0"/>
            </a:endParaRPr>
          </a:p>
          <a:p>
            <a:pPr marL="704850" lvl="1" indent="-342900" fontAlgn="ctr">
              <a:spcBef>
                <a:spcPts val="0"/>
              </a:spcBef>
            </a:pPr>
            <a:r>
              <a:rPr lang="en-US" sz="1400" dirty="0" err="1">
                <a:effectLst/>
                <a:latin typeface="Cambria" panose="02040503050406030204" pitchFamily="18" charset="0"/>
                <a:ea typeface="Cambria" panose="02040503050406030204" pitchFamily="18" charset="0"/>
              </a:rPr>
              <a:t>sudo</a:t>
            </a:r>
            <a:r>
              <a:rPr lang="en-US" sz="1400" spc="300" dirty="0">
                <a:effectLst/>
                <a:latin typeface="Cambria" panose="02040503050406030204" pitchFamily="18" charset="0"/>
                <a:ea typeface="Cambria" panose="02040503050406030204" pitchFamily="18" charset="0"/>
              </a:rPr>
              <a:t> </a:t>
            </a:r>
            <a:r>
              <a:rPr lang="en-US" sz="1400" dirty="0">
                <a:effectLst/>
                <a:highlight>
                  <a:srgbClr val="FF9900"/>
                </a:highlight>
                <a:latin typeface="Cambria" panose="02040503050406030204" pitchFamily="18" charset="0"/>
                <a:ea typeface="Cambria" panose="02040503050406030204" pitchFamily="18" charset="0"/>
              </a:rPr>
              <a:t>docker</a:t>
            </a:r>
            <a:r>
              <a:rPr lang="en-US" sz="1400" spc="300" dirty="0">
                <a:effectLst/>
                <a:latin typeface="Cambria" panose="02040503050406030204" pitchFamily="18" charset="0"/>
                <a:ea typeface="Cambria" panose="02040503050406030204" pitchFamily="18" charset="0"/>
              </a:rPr>
              <a:t> </a:t>
            </a:r>
            <a:r>
              <a:rPr lang="en-US" sz="1400" dirty="0">
                <a:effectLst/>
                <a:highlight>
                  <a:srgbClr val="9DAFCC"/>
                </a:highlight>
                <a:latin typeface="Cambria" panose="02040503050406030204" pitchFamily="18" charset="0"/>
                <a:ea typeface="Cambria" panose="02040503050406030204" pitchFamily="18" charset="0"/>
              </a:rPr>
              <a:t>images</a:t>
            </a:r>
          </a:p>
          <a:p>
            <a:pPr marL="1003300" lvl="2" indent="-285750" fontAlgn="ctr">
              <a:spcBef>
                <a:spcPts val="0"/>
              </a:spcBef>
            </a:pPr>
            <a:r>
              <a:rPr lang="en-US" sz="1400" dirty="0">
                <a:effectLst/>
                <a:latin typeface="Cambria" panose="02040503050406030204" pitchFamily="18" charset="0"/>
                <a:ea typeface="Cambria" panose="02040503050406030204" pitchFamily="18" charset="0"/>
              </a:rPr>
              <a:t>Should show 1 entry  for ads-router-console, 1 for client-console</a:t>
            </a:r>
          </a:p>
          <a:p>
            <a:pPr lvl="1"/>
            <a:endParaRPr lang="en-US" dirty="0"/>
          </a:p>
        </p:txBody>
      </p:sp>
      <p:sp>
        <p:nvSpPr>
          <p:cNvPr id="4" name="Title 3">
            <a:extLst>
              <a:ext uri="{FF2B5EF4-FFF2-40B4-BE49-F238E27FC236}">
                <a16:creationId xmlns:a16="http://schemas.microsoft.com/office/drawing/2014/main" id="{0397B4FE-71A5-4A21-9DE2-084FA00A5F1E}"/>
              </a:ext>
            </a:extLst>
          </p:cNvPr>
          <p:cNvSpPr>
            <a:spLocks noGrp="1"/>
          </p:cNvSpPr>
          <p:nvPr>
            <p:ph type="title"/>
          </p:nvPr>
        </p:nvSpPr>
        <p:spPr/>
        <p:txBody>
          <a:bodyPr/>
          <a:lstStyle/>
          <a:p>
            <a:r>
              <a:rPr lang="en-US" dirty="0"/>
              <a:t>Building the </a:t>
            </a:r>
            <a:r>
              <a:rPr lang="en-US" dirty="0" err="1"/>
              <a:t>AdsClientConsole</a:t>
            </a:r>
            <a:r>
              <a:rPr lang="en-US" dirty="0"/>
              <a:t> Container</a:t>
            </a:r>
          </a:p>
        </p:txBody>
      </p:sp>
      <p:pic>
        <p:nvPicPr>
          <p:cNvPr id="1026" name="Picture 2">
            <a:extLst>
              <a:ext uri="{FF2B5EF4-FFF2-40B4-BE49-F238E27FC236}">
                <a16:creationId xmlns:a16="http://schemas.microsoft.com/office/drawing/2014/main" id="{FB666701-C9DA-5D76-8A82-9AA8655E6A85}"/>
              </a:ext>
            </a:extLst>
          </p:cNvPr>
          <p:cNvPicPr>
            <a:picLocks noGrp="1" noChangeAspect="1" noChangeArrowheads="1"/>
          </p:cNvPicPr>
          <p:nvPr>
            <p:ph type="pic" sz="quarter" idx="14"/>
          </p:nvPr>
        </p:nvPicPr>
        <p:blipFill rotWithShape="1">
          <a:blip r:embed="rId3">
            <a:extLst>
              <a:ext uri="{28A0092B-C50C-407E-A947-70E740481C1C}">
                <a14:useLocalDpi xmlns:a14="http://schemas.microsoft.com/office/drawing/2010/main" val="0"/>
              </a:ext>
            </a:extLst>
          </a:blip>
          <a:srcRect l="-249" t="8790" r="57878" b="41741"/>
          <a:stretch/>
        </p:blipFill>
        <p:spPr bwMode="auto">
          <a:xfrm>
            <a:off x="6858000" y="1828800"/>
            <a:ext cx="5255398" cy="49508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83094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D77CEB97-5637-490A-8CA0-2C980C57A9B6}"/>
              </a:ext>
            </a:extLst>
          </p:cNvPr>
          <p:cNvSpPr>
            <a:spLocks noGrp="1"/>
          </p:cNvSpPr>
          <p:nvPr>
            <p:ph type="body" sz="quarter" idx="15"/>
          </p:nvPr>
        </p:nvSpPr>
        <p:spPr/>
        <p:txBody>
          <a:bodyPr/>
          <a:lstStyle/>
          <a:p>
            <a:r>
              <a:rPr lang="en-US" dirty="0"/>
              <a:t>Setting up Tc/BSD for the VM</a:t>
            </a:r>
          </a:p>
          <a:p>
            <a:r>
              <a:rPr lang="en-US" dirty="0"/>
              <a:t>Installing the Linux guest</a:t>
            </a:r>
          </a:p>
          <a:p>
            <a:r>
              <a:rPr lang="en-US" dirty="0"/>
              <a:t>Installing Docker and other necessary programs</a:t>
            </a:r>
          </a:p>
          <a:p>
            <a:r>
              <a:rPr lang="en-US" dirty="0"/>
              <a:t>Building a Docker container image from a C# application</a:t>
            </a:r>
          </a:p>
          <a:p>
            <a:r>
              <a:rPr lang="en-US" b="1" dirty="0"/>
              <a:t>Final Set up and running the container</a:t>
            </a:r>
          </a:p>
        </p:txBody>
      </p:sp>
      <p:sp>
        <p:nvSpPr>
          <p:cNvPr id="4" name="Title 3">
            <a:extLst>
              <a:ext uri="{FF2B5EF4-FFF2-40B4-BE49-F238E27FC236}">
                <a16:creationId xmlns:a16="http://schemas.microsoft.com/office/drawing/2014/main" id="{35D5A1FC-132C-4E3B-9D10-B78664F30AD2}"/>
              </a:ext>
            </a:extLst>
          </p:cNvPr>
          <p:cNvSpPr>
            <a:spLocks noGrp="1"/>
          </p:cNvSpPr>
          <p:nvPr>
            <p:ph type="title"/>
          </p:nvPr>
        </p:nvSpPr>
        <p:spPr/>
        <p:txBody>
          <a:bodyPr/>
          <a:lstStyle/>
          <a:p>
            <a:r>
              <a:rPr lang="en-US" dirty="0"/>
              <a:t>Steps</a:t>
            </a:r>
          </a:p>
        </p:txBody>
      </p:sp>
    </p:spTree>
    <p:extLst>
      <p:ext uri="{BB962C8B-B14F-4D97-AF65-F5344CB8AC3E}">
        <p14:creationId xmlns:p14="http://schemas.microsoft.com/office/powerpoint/2010/main" val="323602321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A550866-9D63-4C93-8D9F-45A64544DB5F}"/>
              </a:ext>
            </a:extLst>
          </p:cNvPr>
          <p:cNvSpPr>
            <a:spLocks noGrp="1"/>
          </p:cNvSpPr>
          <p:nvPr>
            <p:ph type="body" sz="quarter" idx="15"/>
          </p:nvPr>
        </p:nvSpPr>
        <p:spPr/>
        <p:txBody>
          <a:bodyPr/>
          <a:lstStyle/>
          <a:p>
            <a:pPr marL="457200" indent="-457200">
              <a:buFont typeface="+mj-lt"/>
              <a:buAutoNum type="arabicPeriod"/>
            </a:pPr>
            <a:r>
              <a:rPr lang="en-US" dirty="0"/>
              <a:t>Edit routes for the </a:t>
            </a:r>
            <a:r>
              <a:rPr lang="en-US" dirty="0" err="1"/>
              <a:t>AdsRouterConsole</a:t>
            </a:r>
            <a:r>
              <a:rPr lang="en-US" dirty="0"/>
              <a:t> container</a:t>
            </a:r>
          </a:p>
          <a:p>
            <a:pPr marL="457200" indent="-457200">
              <a:buFont typeface="+mj-lt"/>
              <a:buAutoNum type="arabicPeriod"/>
            </a:pPr>
            <a:r>
              <a:rPr lang="en-US" dirty="0"/>
              <a:t>Add the </a:t>
            </a:r>
            <a:r>
              <a:rPr lang="en-US" dirty="0" err="1"/>
              <a:t>AdsRouterContainer</a:t>
            </a:r>
            <a:r>
              <a:rPr lang="en-US" dirty="0"/>
              <a:t> to the routing table of the host’s </a:t>
            </a:r>
            <a:r>
              <a:rPr lang="en-US" dirty="0" err="1"/>
              <a:t>TwinCAT</a:t>
            </a:r>
            <a:r>
              <a:rPr lang="en-US" dirty="0"/>
              <a:t> router.</a:t>
            </a:r>
          </a:p>
          <a:p>
            <a:pPr marL="457200" indent="-457200">
              <a:buFont typeface="+mj-lt"/>
              <a:buAutoNum type="arabicPeriod"/>
            </a:pPr>
            <a:r>
              <a:rPr lang="en-US" dirty="0"/>
              <a:t>Run the containers.</a:t>
            </a:r>
          </a:p>
          <a:p>
            <a:endParaRPr lang="en-US" dirty="0"/>
          </a:p>
        </p:txBody>
      </p:sp>
      <p:sp>
        <p:nvSpPr>
          <p:cNvPr id="4" name="Title 3">
            <a:extLst>
              <a:ext uri="{FF2B5EF4-FFF2-40B4-BE49-F238E27FC236}">
                <a16:creationId xmlns:a16="http://schemas.microsoft.com/office/drawing/2014/main" id="{6D2648B3-7661-4E3E-B8A0-CFD877C8CCD1}"/>
              </a:ext>
            </a:extLst>
          </p:cNvPr>
          <p:cNvSpPr>
            <a:spLocks noGrp="1"/>
          </p:cNvSpPr>
          <p:nvPr>
            <p:ph type="title"/>
          </p:nvPr>
        </p:nvSpPr>
        <p:spPr/>
        <p:txBody>
          <a:bodyPr/>
          <a:lstStyle/>
          <a:p>
            <a:r>
              <a:rPr lang="en-US" dirty="0"/>
              <a:t>Final Steps</a:t>
            </a:r>
          </a:p>
        </p:txBody>
      </p:sp>
      <p:sp>
        <p:nvSpPr>
          <p:cNvPr id="5" name="AutoShape 28">
            <a:extLst>
              <a:ext uri="{FF2B5EF4-FFF2-40B4-BE49-F238E27FC236}">
                <a16:creationId xmlns:a16="http://schemas.microsoft.com/office/drawing/2014/main" id="{98AFC7B3-53DD-43B2-88C8-D8C922BD6A6A}"/>
              </a:ext>
            </a:extLst>
          </p:cNvPr>
          <p:cNvSpPr>
            <a:spLocks noChangeArrowheads="1"/>
          </p:cNvSpPr>
          <p:nvPr/>
        </p:nvSpPr>
        <p:spPr bwMode="auto">
          <a:xfrm>
            <a:off x="6400799" y="1534259"/>
            <a:ext cx="5682783" cy="3006504"/>
          </a:xfrm>
          <a:prstGeom prst="roundRect">
            <a:avLst>
              <a:gd name="adj" fmla="val 0"/>
            </a:avLst>
          </a:prstGeom>
          <a:solidFill>
            <a:srgbClr val="ECEFF0">
              <a:alpha val="80999"/>
            </a:srgbClr>
          </a:solidFill>
        </p:spPr>
        <p:txBody>
          <a:bodyPr wrap="square" lIns="0" tIns="0" rIns="0" bIns="0" rtlCol="0"/>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endParaRPr lang="de-DE" altLang="de-DE" dirty="0"/>
          </a:p>
        </p:txBody>
      </p:sp>
      <p:sp>
        <p:nvSpPr>
          <p:cNvPr id="6" name="AutoShape 28">
            <a:extLst>
              <a:ext uri="{FF2B5EF4-FFF2-40B4-BE49-F238E27FC236}">
                <a16:creationId xmlns:a16="http://schemas.microsoft.com/office/drawing/2014/main" id="{778CF2F1-D876-49C1-9FAA-43DF270A6145}"/>
              </a:ext>
            </a:extLst>
          </p:cNvPr>
          <p:cNvSpPr>
            <a:spLocks noChangeArrowheads="1"/>
          </p:cNvSpPr>
          <p:nvPr/>
        </p:nvSpPr>
        <p:spPr bwMode="auto">
          <a:xfrm>
            <a:off x="6400799" y="4923652"/>
            <a:ext cx="5663551" cy="1323254"/>
          </a:xfrm>
          <a:prstGeom prst="roundRect">
            <a:avLst>
              <a:gd name="adj" fmla="val 0"/>
            </a:avLst>
          </a:prstGeom>
          <a:solidFill>
            <a:srgbClr val="ECEFF0">
              <a:alpha val="80999"/>
            </a:srgbClr>
          </a:solidFill>
        </p:spPr>
        <p:txBody>
          <a:bodyPr wrap="square" lIns="0" tIns="0" rIns="0" bIns="0" rtlCol="0"/>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endParaRPr lang="de-DE" altLang="de-DE"/>
          </a:p>
        </p:txBody>
      </p:sp>
      <p:sp>
        <p:nvSpPr>
          <p:cNvPr id="7" name="object 28">
            <a:extLst>
              <a:ext uri="{FF2B5EF4-FFF2-40B4-BE49-F238E27FC236}">
                <a16:creationId xmlns:a16="http://schemas.microsoft.com/office/drawing/2014/main" id="{A07D0697-AB56-46B7-BCD3-4B5DB25F889F}"/>
              </a:ext>
            </a:extLst>
          </p:cNvPr>
          <p:cNvSpPr/>
          <p:nvPr/>
        </p:nvSpPr>
        <p:spPr>
          <a:xfrm>
            <a:off x="9132541" y="3651445"/>
            <a:ext cx="770463" cy="1841509"/>
          </a:xfrm>
          <a:custGeom>
            <a:avLst/>
            <a:gdLst/>
            <a:ahLst/>
            <a:cxnLst/>
            <a:rect l="l" t="t" r="r" b="b"/>
            <a:pathLst>
              <a:path w="581025" h="1864360">
                <a:moveTo>
                  <a:pt x="580796" y="0"/>
                </a:moveTo>
                <a:lnTo>
                  <a:pt x="0" y="0"/>
                </a:lnTo>
                <a:lnTo>
                  <a:pt x="0" y="1864296"/>
                </a:lnTo>
                <a:lnTo>
                  <a:pt x="580796" y="1864296"/>
                </a:lnTo>
                <a:lnTo>
                  <a:pt x="580796" y="0"/>
                </a:lnTo>
                <a:close/>
              </a:path>
            </a:pathLst>
          </a:custGeom>
          <a:solidFill>
            <a:srgbClr val="A6B800">
              <a:alpha val="50000"/>
            </a:srgbClr>
          </a:solidFill>
        </p:spPr>
        <p:txBody>
          <a:bodyPr wrap="square" lIns="0" tIns="0" rIns="0" bIns="0" rtlCol="0"/>
          <a:lstStyle/>
          <a:p>
            <a:endParaRPr/>
          </a:p>
        </p:txBody>
      </p:sp>
      <p:sp>
        <p:nvSpPr>
          <p:cNvPr id="8" name="AutoShape 25">
            <a:extLst>
              <a:ext uri="{FF2B5EF4-FFF2-40B4-BE49-F238E27FC236}">
                <a16:creationId xmlns:a16="http://schemas.microsoft.com/office/drawing/2014/main" id="{8A833148-4FF6-4BD3-8AEF-19D50CB2BDA6}"/>
              </a:ext>
            </a:extLst>
          </p:cNvPr>
          <p:cNvSpPr>
            <a:spLocks noChangeArrowheads="1"/>
          </p:cNvSpPr>
          <p:nvPr/>
        </p:nvSpPr>
        <p:spPr bwMode="auto">
          <a:xfrm>
            <a:off x="8601915" y="5663730"/>
            <a:ext cx="2087604" cy="418254"/>
          </a:xfrm>
          <a:prstGeom prst="roundRect">
            <a:avLst>
              <a:gd name="adj" fmla="val 0"/>
            </a:avLst>
          </a:prstGeom>
          <a:solidFill>
            <a:srgbClr val="4A90B4"/>
          </a:solidFill>
          <a:ln>
            <a:noFill/>
          </a:ln>
        </p:spPr>
        <p:txBody>
          <a:bodyPr wrap="none" anchor="ct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de-DE" altLang="de-DE" sz="2400">
              <a:ea typeface="ヒラギノ角ゴ Pro W3" pitchFamily="1" charset="-128"/>
            </a:endParaRPr>
          </a:p>
        </p:txBody>
      </p:sp>
      <p:sp>
        <p:nvSpPr>
          <p:cNvPr id="9" name="AutoShape 100">
            <a:extLst>
              <a:ext uri="{FF2B5EF4-FFF2-40B4-BE49-F238E27FC236}">
                <a16:creationId xmlns:a16="http://schemas.microsoft.com/office/drawing/2014/main" id="{534F495B-2388-4589-AE64-2D37DCDDEAF2}"/>
              </a:ext>
            </a:extLst>
          </p:cNvPr>
          <p:cNvSpPr>
            <a:spLocks noChangeArrowheads="1"/>
          </p:cNvSpPr>
          <p:nvPr/>
        </p:nvSpPr>
        <p:spPr bwMode="auto">
          <a:xfrm>
            <a:off x="10068566" y="4198683"/>
            <a:ext cx="783953" cy="1822830"/>
          </a:xfrm>
          <a:prstGeom prst="roundRect">
            <a:avLst>
              <a:gd name="adj" fmla="val 0"/>
            </a:avLst>
          </a:prstGeom>
          <a:solidFill>
            <a:srgbClr val="AAB91A">
              <a:alpha val="50000"/>
            </a:srgbClr>
          </a:solidFill>
          <a:ln>
            <a:noFill/>
          </a:ln>
          <a:effectLst/>
        </p:spPr>
        <p:txBody>
          <a:bodyPr anchor="ct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algn="ctr">
              <a:spcBef>
                <a:spcPct val="0"/>
              </a:spcBef>
            </a:pPr>
            <a:endParaRPr lang="de-DE" altLang="de-DE" sz="1000">
              <a:latin typeface="Frutiger 57Cn" pitchFamily="34" charset="0"/>
              <a:ea typeface="ヒラギノ角ゴ Pro W3" pitchFamily="1" charset="-128"/>
            </a:endParaRPr>
          </a:p>
        </p:txBody>
      </p:sp>
      <p:sp>
        <p:nvSpPr>
          <p:cNvPr id="10" name="AutoShape 25">
            <a:extLst>
              <a:ext uri="{FF2B5EF4-FFF2-40B4-BE49-F238E27FC236}">
                <a16:creationId xmlns:a16="http://schemas.microsoft.com/office/drawing/2014/main" id="{01C85470-43E0-42C9-980E-223EF9B78946}"/>
              </a:ext>
            </a:extLst>
          </p:cNvPr>
          <p:cNvSpPr>
            <a:spLocks noChangeArrowheads="1"/>
          </p:cNvSpPr>
          <p:nvPr/>
        </p:nvSpPr>
        <p:spPr bwMode="auto">
          <a:xfrm rot="16200000">
            <a:off x="7766968" y="5531140"/>
            <a:ext cx="432000" cy="74544"/>
          </a:xfrm>
          <a:prstGeom prst="roundRect">
            <a:avLst>
              <a:gd name="adj" fmla="val 0"/>
            </a:avLst>
          </a:prstGeom>
          <a:solidFill>
            <a:srgbClr val="4A90B4"/>
          </a:solidFill>
          <a:ln>
            <a:noFill/>
          </a:ln>
        </p:spPr>
        <p:txBody>
          <a:bodyPr wrap="none" anchor="ct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de-DE" altLang="de-DE" sz="2400">
              <a:ea typeface="ヒラギノ角ゴ Pro W3" pitchFamily="1" charset="-128"/>
            </a:endParaRPr>
          </a:p>
        </p:txBody>
      </p:sp>
      <p:grpSp>
        <p:nvGrpSpPr>
          <p:cNvPr id="11" name="Gruppieren 161">
            <a:extLst>
              <a:ext uri="{FF2B5EF4-FFF2-40B4-BE49-F238E27FC236}">
                <a16:creationId xmlns:a16="http://schemas.microsoft.com/office/drawing/2014/main" id="{769BB55A-B581-42A4-81C8-64666772C722}"/>
              </a:ext>
            </a:extLst>
          </p:cNvPr>
          <p:cNvGrpSpPr/>
          <p:nvPr/>
        </p:nvGrpSpPr>
        <p:grpSpPr>
          <a:xfrm>
            <a:off x="9011368" y="5767597"/>
            <a:ext cx="494166" cy="215444"/>
            <a:chOff x="8830005" y="6429207"/>
            <a:chExt cx="494166" cy="215444"/>
          </a:xfrm>
        </p:grpSpPr>
        <p:sp>
          <p:nvSpPr>
            <p:cNvPr id="12" name="AutoShape 25">
              <a:extLst>
                <a:ext uri="{FF2B5EF4-FFF2-40B4-BE49-F238E27FC236}">
                  <a16:creationId xmlns:a16="http://schemas.microsoft.com/office/drawing/2014/main" id="{2DB5FEEB-5D8C-474A-BE84-9A66EB7CF874}"/>
                </a:ext>
              </a:extLst>
            </p:cNvPr>
            <p:cNvSpPr>
              <a:spLocks noChangeArrowheads="1"/>
            </p:cNvSpPr>
            <p:nvPr/>
          </p:nvSpPr>
          <p:spPr bwMode="auto">
            <a:xfrm>
              <a:off x="8835218" y="6429207"/>
              <a:ext cx="478362" cy="215444"/>
            </a:xfrm>
            <a:prstGeom prst="roundRect">
              <a:avLst>
                <a:gd name="adj" fmla="val 0"/>
              </a:avLst>
            </a:prstGeom>
            <a:solidFill>
              <a:schemeClr val="accent2">
                <a:lumMod val="60000"/>
                <a:lumOff val="40000"/>
              </a:schemeClr>
            </a:solidFill>
            <a:ln>
              <a:noFill/>
            </a:ln>
          </p:spPr>
          <p:txBody>
            <a:bodyPr wrap="none" anchor="ct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de-DE" altLang="de-DE" sz="2400">
                <a:solidFill>
                  <a:sysClr val="windowText" lastClr="000000"/>
                </a:solidFill>
                <a:ea typeface="ヒラギノ角ゴ Pro W3" pitchFamily="1" charset="-128"/>
              </a:endParaRPr>
            </a:p>
          </p:txBody>
        </p:sp>
        <p:sp>
          <p:nvSpPr>
            <p:cNvPr id="13" name="Textfeld 81">
              <a:extLst>
                <a:ext uri="{FF2B5EF4-FFF2-40B4-BE49-F238E27FC236}">
                  <a16:creationId xmlns:a16="http://schemas.microsoft.com/office/drawing/2014/main" id="{21FAEF21-8CF6-4A30-BC7C-EA5B5CBC63DE}"/>
                </a:ext>
              </a:extLst>
            </p:cNvPr>
            <p:cNvSpPr txBox="1">
              <a:spLocks noChangeArrowheads="1"/>
            </p:cNvSpPr>
            <p:nvPr/>
          </p:nvSpPr>
          <p:spPr bwMode="auto">
            <a:xfrm>
              <a:off x="8830005" y="6429207"/>
              <a:ext cx="494166"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a:spcBef>
                  <a:spcPct val="0"/>
                </a:spcBef>
                <a:buNone/>
              </a:pPr>
              <a:r>
                <a:rPr lang="de-DE" altLang="de-DE" sz="800" dirty="0">
                  <a:solidFill>
                    <a:sysClr val="windowText" lastClr="000000"/>
                  </a:solidFill>
                </a:rPr>
                <a:t>Core 1</a:t>
              </a:r>
            </a:p>
          </p:txBody>
        </p:sp>
      </p:grpSp>
      <p:sp>
        <p:nvSpPr>
          <p:cNvPr id="14" name="AutoShape 25">
            <a:extLst>
              <a:ext uri="{FF2B5EF4-FFF2-40B4-BE49-F238E27FC236}">
                <a16:creationId xmlns:a16="http://schemas.microsoft.com/office/drawing/2014/main" id="{74389BC4-7C83-46A3-9D4D-E01A15B9886B}"/>
              </a:ext>
            </a:extLst>
          </p:cNvPr>
          <p:cNvSpPr>
            <a:spLocks noChangeArrowheads="1"/>
          </p:cNvSpPr>
          <p:nvPr/>
        </p:nvSpPr>
        <p:spPr bwMode="auto">
          <a:xfrm>
            <a:off x="6864355" y="5552970"/>
            <a:ext cx="4572000" cy="75600"/>
          </a:xfrm>
          <a:prstGeom prst="roundRect">
            <a:avLst>
              <a:gd name="adj" fmla="val 0"/>
            </a:avLst>
          </a:prstGeom>
          <a:solidFill>
            <a:srgbClr val="4A90B4"/>
          </a:solidFill>
          <a:ln>
            <a:noFill/>
          </a:ln>
        </p:spPr>
        <p:txBody>
          <a:bodyPr wrap="none" anchor="ct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de-DE" altLang="de-DE" sz="2400">
              <a:ea typeface="ヒラギノ角ゴ Pro W3" pitchFamily="1" charset="-128"/>
            </a:endParaRPr>
          </a:p>
        </p:txBody>
      </p:sp>
      <p:sp>
        <p:nvSpPr>
          <p:cNvPr id="15" name="AutoShape 25">
            <a:extLst>
              <a:ext uri="{FF2B5EF4-FFF2-40B4-BE49-F238E27FC236}">
                <a16:creationId xmlns:a16="http://schemas.microsoft.com/office/drawing/2014/main" id="{4C4CA042-DB9A-400C-8C30-8B3CA3D20E33}"/>
              </a:ext>
            </a:extLst>
          </p:cNvPr>
          <p:cNvSpPr>
            <a:spLocks noChangeArrowheads="1"/>
          </p:cNvSpPr>
          <p:nvPr/>
        </p:nvSpPr>
        <p:spPr bwMode="auto">
          <a:xfrm rot="16200000">
            <a:off x="10289639" y="5407342"/>
            <a:ext cx="360000" cy="74544"/>
          </a:xfrm>
          <a:prstGeom prst="roundRect">
            <a:avLst>
              <a:gd name="adj" fmla="val 0"/>
            </a:avLst>
          </a:prstGeom>
          <a:solidFill>
            <a:srgbClr val="4A90B4"/>
          </a:solidFill>
          <a:ln>
            <a:noFill/>
          </a:ln>
        </p:spPr>
        <p:txBody>
          <a:bodyPr wrap="none" anchor="ct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de-DE" altLang="de-DE" sz="2400">
              <a:ea typeface="ヒラギノ角ゴ Pro W3" pitchFamily="1" charset="-128"/>
            </a:endParaRPr>
          </a:p>
        </p:txBody>
      </p:sp>
      <p:sp>
        <p:nvSpPr>
          <p:cNvPr id="16" name="AutoShape 25">
            <a:extLst>
              <a:ext uri="{FF2B5EF4-FFF2-40B4-BE49-F238E27FC236}">
                <a16:creationId xmlns:a16="http://schemas.microsoft.com/office/drawing/2014/main" id="{33A9903A-BC53-49EB-9235-57E4C3F633FA}"/>
              </a:ext>
            </a:extLst>
          </p:cNvPr>
          <p:cNvSpPr>
            <a:spLocks noChangeArrowheads="1"/>
          </p:cNvSpPr>
          <p:nvPr/>
        </p:nvSpPr>
        <p:spPr bwMode="auto">
          <a:xfrm rot="16200000">
            <a:off x="9617388" y="5613490"/>
            <a:ext cx="180000" cy="74544"/>
          </a:xfrm>
          <a:prstGeom prst="roundRect">
            <a:avLst>
              <a:gd name="adj" fmla="val 0"/>
            </a:avLst>
          </a:prstGeom>
          <a:solidFill>
            <a:srgbClr val="4A90B4"/>
          </a:solidFill>
          <a:ln>
            <a:noFill/>
          </a:ln>
        </p:spPr>
        <p:txBody>
          <a:bodyPr wrap="none" anchor="ct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de-DE" altLang="de-DE" sz="2400">
              <a:ea typeface="ヒラギノ角ゴ Pro W3" pitchFamily="1" charset="-128"/>
            </a:endParaRPr>
          </a:p>
        </p:txBody>
      </p:sp>
      <p:sp>
        <p:nvSpPr>
          <p:cNvPr id="17" name="AutoShape 25">
            <a:extLst>
              <a:ext uri="{FF2B5EF4-FFF2-40B4-BE49-F238E27FC236}">
                <a16:creationId xmlns:a16="http://schemas.microsoft.com/office/drawing/2014/main" id="{582288AC-4173-44D8-AE50-C96D4689F523}"/>
              </a:ext>
            </a:extLst>
          </p:cNvPr>
          <p:cNvSpPr>
            <a:spLocks noChangeArrowheads="1"/>
          </p:cNvSpPr>
          <p:nvPr/>
        </p:nvSpPr>
        <p:spPr bwMode="auto">
          <a:xfrm rot="16200000">
            <a:off x="8668046" y="5447309"/>
            <a:ext cx="180000" cy="74544"/>
          </a:xfrm>
          <a:prstGeom prst="roundRect">
            <a:avLst>
              <a:gd name="adj" fmla="val 0"/>
            </a:avLst>
          </a:prstGeom>
          <a:solidFill>
            <a:srgbClr val="4A90B4"/>
          </a:solidFill>
          <a:ln>
            <a:noFill/>
          </a:ln>
        </p:spPr>
        <p:txBody>
          <a:bodyPr wrap="none" anchor="ct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de-DE" altLang="de-DE" sz="2400">
              <a:ea typeface="ヒラギノ角ゴ Pro W3" pitchFamily="1" charset="-128"/>
            </a:endParaRPr>
          </a:p>
        </p:txBody>
      </p:sp>
      <p:sp>
        <p:nvSpPr>
          <p:cNvPr id="18" name="AutoShape 25">
            <a:extLst>
              <a:ext uri="{FF2B5EF4-FFF2-40B4-BE49-F238E27FC236}">
                <a16:creationId xmlns:a16="http://schemas.microsoft.com/office/drawing/2014/main" id="{5EE97BD6-5B9D-4FA7-8CAD-C26295D79286}"/>
              </a:ext>
            </a:extLst>
          </p:cNvPr>
          <p:cNvSpPr>
            <a:spLocks noChangeArrowheads="1"/>
          </p:cNvSpPr>
          <p:nvPr/>
        </p:nvSpPr>
        <p:spPr bwMode="auto">
          <a:xfrm rot="16200000">
            <a:off x="9426136" y="5433490"/>
            <a:ext cx="180000" cy="74544"/>
          </a:xfrm>
          <a:prstGeom prst="roundRect">
            <a:avLst>
              <a:gd name="adj" fmla="val 0"/>
            </a:avLst>
          </a:prstGeom>
          <a:solidFill>
            <a:srgbClr val="4A90B4"/>
          </a:solidFill>
          <a:ln>
            <a:noFill/>
          </a:ln>
        </p:spPr>
        <p:txBody>
          <a:bodyPr wrap="none" anchor="ct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de-DE" altLang="de-DE" sz="2400">
              <a:ea typeface="ヒラギノ角ゴ Pro W3" pitchFamily="1" charset="-128"/>
            </a:endParaRPr>
          </a:p>
        </p:txBody>
      </p:sp>
      <p:sp>
        <p:nvSpPr>
          <p:cNvPr id="19" name="AutoShape 25">
            <a:extLst>
              <a:ext uri="{FF2B5EF4-FFF2-40B4-BE49-F238E27FC236}">
                <a16:creationId xmlns:a16="http://schemas.microsoft.com/office/drawing/2014/main" id="{430A4456-83DE-42BF-B045-FC9390522A64}"/>
              </a:ext>
            </a:extLst>
          </p:cNvPr>
          <p:cNvSpPr>
            <a:spLocks noChangeArrowheads="1"/>
          </p:cNvSpPr>
          <p:nvPr/>
        </p:nvSpPr>
        <p:spPr bwMode="auto">
          <a:xfrm rot="16200000">
            <a:off x="11247874" y="5535453"/>
            <a:ext cx="360000" cy="74544"/>
          </a:xfrm>
          <a:prstGeom prst="roundRect">
            <a:avLst>
              <a:gd name="adj" fmla="val 0"/>
            </a:avLst>
          </a:prstGeom>
          <a:solidFill>
            <a:srgbClr val="4A90B4"/>
          </a:solidFill>
          <a:ln>
            <a:noFill/>
          </a:ln>
        </p:spPr>
        <p:txBody>
          <a:bodyPr wrap="none" anchor="ct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de-DE" altLang="de-DE" sz="2400">
              <a:ea typeface="ヒラギノ角ゴ Pro W3" pitchFamily="1" charset="-128"/>
            </a:endParaRPr>
          </a:p>
        </p:txBody>
      </p:sp>
      <p:pic>
        <p:nvPicPr>
          <p:cNvPr id="20" name="object 30">
            <a:extLst>
              <a:ext uri="{FF2B5EF4-FFF2-40B4-BE49-F238E27FC236}">
                <a16:creationId xmlns:a16="http://schemas.microsoft.com/office/drawing/2014/main" id="{5F4FDA8E-F14A-4F0C-851A-81A3AB0485A2}"/>
              </a:ext>
            </a:extLst>
          </p:cNvPr>
          <p:cNvPicPr/>
          <p:nvPr/>
        </p:nvPicPr>
        <p:blipFill>
          <a:blip r:embed="rId2" cstate="print"/>
          <a:stretch>
            <a:fillRect/>
          </a:stretch>
        </p:blipFill>
        <p:spPr>
          <a:xfrm>
            <a:off x="10082912" y="3977226"/>
            <a:ext cx="769607" cy="447773"/>
          </a:xfrm>
          <a:prstGeom prst="rect">
            <a:avLst/>
          </a:prstGeom>
        </p:spPr>
      </p:pic>
      <p:sp>
        <p:nvSpPr>
          <p:cNvPr id="21" name="object 31">
            <a:extLst>
              <a:ext uri="{FF2B5EF4-FFF2-40B4-BE49-F238E27FC236}">
                <a16:creationId xmlns:a16="http://schemas.microsoft.com/office/drawing/2014/main" id="{2D4783F2-508D-437B-899D-0F48AC08338A}"/>
              </a:ext>
            </a:extLst>
          </p:cNvPr>
          <p:cNvSpPr/>
          <p:nvPr/>
        </p:nvSpPr>
        <p:spPr>
          <a:xfrm>
            <a:off x="10062895" y="3997002"/>
            <a:ext cx="770463" cy="439888"/>
          </a:xfrm>
          <a:custGeom>
            <a:avLst/>
            <a:gdLst/>
            <a:ahLst/>
            <a:cxnLst/>
            <a:rect l="l" t="t" r="r" b="b"/>
            <a:pathLst>
              <a:path w="527050" h="349250">
                <a:moveTo>
                  <a:pt x="490461" y="0"/>
                </a:moveTo>
                <a:lnTo>
                  <a:pt x="36004" y="0"/>
                </a:lnTo>
                <a:lnTo>
                  <a:pt x="15189" y="562"/>
                </a:lnTo>
                <a:lnTo>
                  <a:pt x="4500" y="4500"/>
                </a:lnTo>
                <a:lnTo>
                  <a:pt x="562" y="15189"/>
                </a:lnTo>
                <a:lnTo>
                  <a:pt x="0" y="36004"/>
                </a:lnTo>
                <a:lnTo>
                  <a:pt x="0" y="313055"/>
                </a:lnTo>
                <a:lnTo>
                  <a:pt x="562" y="333870"/>
                </a:lnTo>
                <a:lnTo>
                  <a:pt x="4500" y="344558"/>
                </a:lnTo>
                <a:lnTo>
                  <a:pt x="15189" y="348496"/>
                </a:lnTo>
                <a:lnTo>
                  <a:pt x="36004" y="349059"/>
                </a:lnTo>
                <a:lnTo>
                  <a:pt x="490461" y="349059"/>
                </a:lnTo>
                <a:lnTo>
                  <a:pt x="511276" y="348496"/>
                </a:lnTo>
                <a:lnTo>
                  <a:pt x="521965" y="344558"/>
                </a:lnTo>
                <a:lnTo>
                  <a:pt x="525903" y="333870"/>
                </a:lnTo>
                <a:lnTo>
                  <a:pt x="526465" y="313055"/>
                </a:lnTo>
                <a:lnTo>
                  <a:pt x="526465" y="36004"/>
                </a:lnTo>
                <a:lnTo>
                  <a:pt x="525903" y="15189"/>
                </a:lnTo>
                <a:lnTo>
                  <a:pt x="521965" y="4500"/>
                </a:lnTo>
                <a:lnTo>
                  <a:pt x="511276" y="562"/>
                </a:lnTo>
                <a:lnTo>
                  <a:pt x="490461" y="0"/>
                </a:lnTo>
                <a:close/>
              </a:path>
            </a:pathLst>
          </a:custGeom>
          <a:solidFill>
            <a:srgbClr val="A6B800"/>
          </a:solidFill>
        </p:spPr>
        <p:txBody>
          <a:bodyPr wrap="square" lIns="0" tIns="0" rIns="0" bIns="0" rtlCol="0"/>
          <a:lstStyle/>
          <a:p>
            <a:endParaRPr/>
          </a:p>
        </p:txBody>
      </p:sp>
      <p:pic>
        <p:nvPicPr>
          <p:cNvPr id="22" name="object 11">
            <a:extLst>
              <a:ext uri="{FF2B5EF4-FFF2-40B4-BE49-F238E27FC236}">
                <a16:creationId xmlns:a16="http://schemas.microsoft.com/office/drawing/2014/main" id="{8D8D08B0-8F24-433B-BE9F-024EE2790E34}"/>
              </a:ext>
            </a:extLst>
          </p:cNvPr>
          <p:cNvPicPr/>
          <p:nvPr/>
        </p:nvPicPr>
        <p:blipFill>
          <a:blip r:embed="rId3" cstate="print"/>
          <a:stretch>
            <a:fillRect/>
          </a:stretch>
        </p:blipFill>
        <p:spPr>
          <a:xfrm>
            <a:off x="6400799" y="1342357"/>
            <a:ext cx="5682784" cy="191901"/>
          </a:xfrm>
          <a:prstGeom prst="rect">
            <a:avLst/>
          </a:prstGeom>
        </p:spPr>
      </p:pic>
      <p:sp>
        <p:nvSpPr>
          <p:cNvPr id="23" name="object 12">
            <a:extLst>
              <a:ext uri="{FF2B5EF4-FFF2-40B4-BE49-F238E27FC236}">
                <a16:creationId xmlns:a16="http://schemas.microsoft.com/office/drawing/2014/main" id="{A216FCA4-B73C-45CC-8C5D-392103437F22}"/>
              </a:ext>
            </a:extLst>
          </p:cNvPr>
          <p:cNvSpPr txBox="1"/>
          <p:nvPr/>
        </p:nvSpPr>
        <p:spPr>
          <a:xfrm>
            <a:off x="6491669" y="1342357"/>
            <a:ext cx="943770" cy="191901"/>
          </a:xfrm>
          <a:prstGeom prst="rect">
            <a:avLst/>
          </a:prstGeom>
        </p:spPr>
        <p:txBody>
          <a:bodyPr vert="horz" wrap="square" lIns="0" tIns="12700" rIns="0" bIns="0" rtlCol="0" anchor="ctr">
            <a:noAutofit/>
          </a:bodyPr>
          <a:lstStyle/>
          <a:p>
            <a:pPr marL="12700">
              <a:lnSpc>
                <a:spcPct val="100000"/>
              </a:lnSpc>
              <a:spcBef>
                <a:spcPts val="100"/>
              </a:spcBef>
            </a:pPr>
            <a:r>
              <a:rPr sz="1000" spc="-30" dirty="0">
                <a:solidFill>
                  <a:srgbClr val="FFFFFF"/>
                </a:solidFill>
                <a:latin typeface="+mj-lt"/>
                <a:cs typeface="FrutigerLTPro-Condensed"/>
              </a:rPr>
              <a:t>T</a:t>
            </a:r>
            <a:r>
              <a:rPr sz="1000" spc="10" dirty="0">
                <a:solidFill>
                  <a:srgbClr val="FFFFFF"/>
                </a:solidFill>
                <a:latin typeface="+mj-lt"/>
                <a:cs typeface="FrutigerLTPro-Condensed"/>
              </a:rPr>
              <a:t>w</a:t>
            </a:r>
            <a:r>
              <a:rPr sz="1000" spc="5" dirty="0">
                <a:solidFill>
                  <a:srgbClr val="FFFFFF"/>
                </a:solidFill>
                <a:latin typeface="+mj-lt"/>
                <a:cs typeface="FrutigerLTPro-Condensed"/>
              </a:rPr>
              <a:t>i</a:t>
            </a:r>
            <a:r>
              <a:rPr sz="1000" spc="10" dirty="0">
                <a:solidFill>
                  <a:srgbClr val="FFFFFF"/>
                </a:solidFill>
                <a:latin typeface="+mj-lt"/>
                <a:cs typeface="FrutigerLTPro-Condensed"/>
              </a:rPr>
              <a:t>n</a:t>
            </a:r>
            <a:r>
              <a:rPr sz="1000" spc="30" dirty="0">
                <a:solidFill>
                  <a:srgbClr val="FFFFFF"/>
                </a:solidFill>
                <a:latin typeface="+mj-lt"/>
                <a:cs typeface="FrutigerLTPro-Condensed"/>
              </a:rPr>
              <a:t>C</a:t>
            </a:r>
            <a:r>
              <a:rPr sz="1000" spc="-25" dirty="0">
                <a:solidFill>
                  <a:srgbClr val="FFFFFF"/>
                </a:solidFill>
                <a:latin typeface="+mj-lt"/>
                <a:cs typeface="FrutigerLTPro-Condensed"/>
              </a:rPr>
              <a:t>A</a:t>
            </a:r>
            <a:r>
              <a:rPr sz="1000" spc="-20" dirty="0">
                <a:solidFill>
                  <a:srgbClr val="FFFFFF"/>
                </a:solidFill>
                <a:latin typeface="+mj-lt"/>
                <a:cs typeface="FrutigerLTPro-Condensed"/>
              </a:rPr>
              <a:t>T</a:t>
            </a:r>
            <a:r>
              <a:rPr sz="1000" spc="20" dirty="0">
                <a:solidFill>
                  <a:srgbClr val="FFFFFF"/>
                </a:solidFill>
                <a:latin typeface="+mj-lt"/>
                <a:cs typeface="FrutigerLTPro-Condensed"/>
              </a:rPr>
              <a:t>/</a:t>
            </a:r>
            <a:r>
              <a:rPr sz="1000" spc="5" dirty="0">
                <a:solidFill>
                  <a:srgbClr val="FFFFFF"/>
                </a:solidFill>
                <a:latin typeface="+mj-lt"/>
                <a:cs typeface="FrutigerLTPro-Condensed"/>
              </a:rPr>
              <a:t>B</a:t>
            </a:r>
            <a:r>
              <a:rPr sz="1000" spc="10" dirty="0">
                <a:solidFill>
                  <a:srgbClr val="FFFFFF"/>
                </a:solidFill>
                <a:latin typeface="+mj-lt"/>
                <a:cs typeface="FrutigerLTPro-Condensed"/>
              </a:rPr>
              <a:t>S</a:t>
            </a:r>
            <a:r>
              <a:rPr sz="1000" dirty="0">
                <a:solidFill>
                  <a:srgbClr val="FFFFFF"/>
                </a:solidFill>
                <a:latin typeface="+mj-lt"/>
                <a:cs typeface="FrutigerLTPro-Condensed"/>
              </a:rPr>
              <a:t>D</a:t>
            </a:r>
            <a:endParaRPr sz="1000" dirty="0">
              <a:latin typeface="+mj-lt"/>
              <a:cs typeface="FrutigerLTPro-Condensed"/>
            </a:endParaRPr>
          </a:p>
        </p:txBody>
      </p:sp>
      <p:sp>
        <p:nvSpPr>
          <p:cNvPr id="24" name="object 64">
            <a:extLst>
              <a:ext uri="{FF2B5EF4-FFF2-40B4-BE49-F238E27FC236}">
                <a16:creationId xmlns:a16="http://schemas.microsoft.com/office/drawing/2014/main" id="{F8DAEC7C-5AFD-42DB-850D-23D645D02040}"/>
              </a:ext>
            </a:extLst>
          </p:cNvPr>
          <p:cNvSpPr txBox="1"/>
          <p:nvPr/>
        </p:nvSpPr>
        <p:spPr>
          <a:xfrm>
            <a:off x="9161251" y="4098934"/>
            <a:ext cx="769178" cy="254237"/>
          </a:xfrm>
          <a:prstGeom prst="rect">
            <a:avLst/>
          </a:prstGeom>
        </p:spPr>
        <p:txBody>
          <a:bodyPr vert="horz" wrap="square" lIns="0" tIns="22860" rIns="0" bIns="0" rtlCol="0">
            <a:spAutoFit/>
          </a:bodyPr>
          <a:lstStyle/>
          <a:p>
            <a:pPr marL="12700" marR="5080">
              <a:lnSpc>
                <a:spcPts val="900"/>
              </a:lnSpc>
              <a:spcBef>
                <a:spcPts val="180"/>
              </a:spcBef>
            </a:pPr>
            <a:r>
              <a:rPr sz="1000" dirty="0">
                <a:latin typeface="Arial" panose="020B0604020202020204" pitchFamily="34" charset="0"/>
                <a:cs typeface="Arial" panose="020B0604020202020204" pitchFamily="34" charset="0"/>
              </a:rPr>
              <a:t>Device </a:t>
            </a:r>
            <a:r>
              <a:rPr sz="1000" spc="5" dirty="0">
                <a:latin typeface="Arial" panose="020B0604020202020204" pitchFamily="34" charset="0"/>
                <a:cs typeface="Arial" panose="020B0604020202020204" pitchFamily="34" charset="0"/>
              </a:rPr>
              <a:t> </a:t>
            </a:r>
            <a:r>
              <a:rPr sz="1000" spc="-45" dirty="0">
                <a:latin typeface="Arial" panose="020B0604020202020204" pitchFamily="34" charset="0"/>
                <a:cs typeface="Arial" panose="020B0604020202020204" pitchFamily="34" charset="0"/>
              </a:rPr>
              <a:t>P</a:t>
            </a:r>
            <a:r>
              <a:rPr sz="1000" dirty="0">
                <a:latin typeface="Arial" panose="020B0604020202020204" pitchFamily="34" charset="0"/>
                <a:cs typeface="Arial" panose="020B0604020202020204" pitchFamily="34" charset="0"/>
              </a:rPr>
              <a:t>assthrough</a:t>
            </a:r>
          </a:p>
        </p:txBody>
      </p:sp>
      <p:sp>
        <p:nvSpPr>
          <p:cNvPr id="25" name="Text Box 101">
            <a:extLst>
              <a:ext uri="{FF2B5EF4-FFF2-40B4-BE49-F238E27FC236}">
                <a16:creationId xmlns:a16="http://schemas.microsoft.com/office/drawing/2014/main" id="{520E00D2-301B-42E4-8493-DAB8D9B7CD24}"/>
              </a:ext>
            </a:extLst>
          </p:cNvPr>
          <p:cNvSpPr txBox="1">
            <a:spLocks noChangeArrowheads="1"/>
          </p:cNvSpPr>
          <p:nvPr/>
        </p:nvSpPr>
        <p:spPr bwMode="auto">
          <a:xfrm>
            <a:off x="10062895" y="4029406"/>
            <a:ext cx="825904" cy="400110"/>
          </a:xfrm>
          <a:prstGeom prst="rect">
            <a:avLst/>
          </a:prstGeom>
          <a:noFill/>
          <a:ln>
            <a:noFill/>
          </a:ln>
          <a:extLst>
            <a:ext uri="{909E8E84-426E-40DD-AFC4-6F175D3DCCD1}">
              <a14:hiddenFill xmlns:a14="http://schemas.microsoft.com/office/drawing/2010/main">
                <a:solidFill>
                  <a:srgbClr val="AFB0B2"/>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a:spcBef>
                <a:spcPct val="0"/>
              </a:spcBef>
              <a:buFontTx/>
              <a:buNone/>
            </a:pPr>
            <a:r>
              <a:rPr lang="de-DE" altLang="de-DE" sz="1000" dirty="0">
                <a:ea typeface="ヒラギノ角ゴ Pro W3" pitchFamily="1" charset="-128"/>
              </a:rPr>
              <a:t>TwinCAT</a:t>
            </a:r>
            <a:br>
              <a:rPr lang="de-DE" altLang="de-DE" sz="1000" dirty="0">
                <a:ea typeface="ヒラギノ角ゴ Pro W3" pitchFamily="1" charset="-128"/>
              </a:rPr>
            </a:br>
            <a:r>
              <a:rPr lang="de-DE" altLang="de-DE" sz="1000" dirty="0">
                <a:ea typeface="ヒラギノ角ゴ Pro W3" pitchFamily="1" charset="-128"/>
              </a:rPr>
              <a:t>Real-Time</a:t>
            </a:r>
          </a:p>
        </p:txBody>
      </p:sp>
      <p:grpSp>
        <p:nvGrpSpPr>
          <p:cNvPr id="26" name="Gruppieren 180">
            <a:extLst>
              <a:ext uri="{FF2B5EF4-FFF2-40B4-BE49-F238E27FC236}">
                <a16:creationId xmlns:a16="http://schemas.microsoft.com/office/drawing/2014/main" id="{7CB5028B-4913-4762-A61F-052698C4D4E9}"/>
              </a:ext>
            </a:extLst>
          </p:cNvPr>
          <p:cNvGrpSpPr/>
          <p:nvPr/>
        </p:nvGrpSpPr>
        <p:grpSpPr>
          <a:xfrm>
            <a:off x="9559059" y="5763947"/>
            <a:ext cx="538749" cy="215444"/>
            <a:chOff x="8830004" y="6429207"/>
            <a:chExt cx="538749" cy="215444"/>
          </a:xfrm>
        </p:grpSpPr>
        <p:sp>
          <p:nvSpPr>
            <p:cNvPr id="27" name="AutoShape 25">
              <a:extLst>
                <a:ext uri="{FF2B5EF4-FFF2-40B4-BE49-F238E27FC236}">
                  <a16:creationId xmlns:a16="http://schemas.microsoft.com/office/drawing/2014/main" id="{463EF7AE-2D5B-40EF-93C7-2D9CC563DE63}"/>
                </a:ext>
              </a:extLst>
            </p:cNvPr>
            <p:cNvSpPr>
              <a:spLocks noChangeArrowheads="1"/>
            </p:cNvSpPr>
            <p:nvPr/>
          </p:nvSpPr>
          <p:spPr bwMode="auto">
            <a:xfrm>
              <a:off x="8835218" y="6429207"/>
              <a:ext cx="478362" cy="215444"/>
            </a:xfrm>
            <a:prstGeom prst="roundRect">
              <a:avLst>
                <a:gd name="adj" fmla="val 0"/>
              </a:avLst>
            </a:prstGeom>
            <a:solidFill>
              <a:schemeClr val="accent2">
                <a:lumMod val="60000"/>
                <a:lumOff val="40000"/>
              </a:schemeClr>
            </a:solidFill>
            <a:ln>
              <a:noFill/>
            </a:ln>
          </p:spPr>
          <p:txBody>
            <a:bodyPr wrap="none" anchor="ct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de-DE" altLang="de-DE" sz="2400">
                <a:solidFill>
                  <a:sysClr val="windowText" lastClr="000000"/>
                </a:solidFill>
                <a:ea typeface="ヒラギノ角ゴ Pro W3" pitchFamily="1" charset="-128"/>
              </a:endParaRPr>
            </a:p>
          </p:txBody>
        </p:sp>
        <p:sp>
          <p:nvSpPr>
            <p:cNvPr id="28" name="Textfeld 81">
              <a:extLst>
                <a:ext uri="{FF2B5EF4-FFF2-40B4-BE49-F238E27FC236}">
                  <a16:creationId xmlns:a16="http://schemas.microsoft.com/office/drawing/2014/main" id="{5FD235DB-68EF-4AE3-B685-30A952FC2D18}"/>
                </a:ext>
              </a:extLst>
            </p:cNvPr>
            <p:cNvSpPr txBox="1">
              <a:spLocks noChangeArrowheads="1"/>
            </p:cNvSpPr>
            <p:nvPr/>
          </p:nvSpPr>
          <p:spPr bwMode="auto">
            <a:xfrm>
              <a:off x="8830004" y="6429207"/>
              <a:ext cx="538749"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a:spcBef>
                  <a:spcPct val="0"/>
                </a:spcBef>
                <a:buNone/>
              </a:pPr>
              <a:r>
                <a:rPr lang="de-DE" altLang="de-DE" sz="800" dirty="0">
                  <a:solidFill>
                    <a:sysClr val="windowText" lastClr="000000"/>
                  </a:solidFill>
                </a:rPr>
                <a:t>Core …</a:t>
              </a:r>
            </a:p>
          </p:txBody>
        </p:sp>
      </p:grpSp>
      <p:grpSp>
        <p:nvGrpSpPr>
          <p:cNvPr id="29" name="Gruppieren 183">
            <a:extLst>
              <a:ext uri="{FF2B5EF4-FFF2-40B4-BE49-F238E27FC236}">
                <a16:creationId xmlns:a16="http://schemas.microsoft.com/office/drawing/2014/main" id="{C95A06EE-E642-4E53-9270-863FA39B2422}"/>
              </a:ext>
            </a:extLst>
          </p:cNvPr>
          <p:cNvGrpSpPr/>
          <p:nvPr/>
        </p:nvGrpSpPr>
        <p:grpSpPr>
          <a:xfrm>
            <a:off x="10114736" y="5763947"/>
            <a:ext cx="494166" cy="215444"/>
            <a:chOff x="8830005" y="6429207"/>
            <a:chExt cx="494166" cy="215444"/>
          </a:xfrm>
        </p:grpSpPr>
        <p:sp>
          <p:nvSpPr>
            <p:cNvPr id="30" name="AutoShape 25">
              <a:extLst>
                <a:ext uri="{FF2B5EF4-FFF2-40B4-BE49-F238E27FC236}">
                  <a16:creationId xmlns:a16="http://schemas.microsoft.com/office/drawing/2014/main" id="{5BD96167-3434-4239-B967-DD7448A14AFD}"/>
                </a:ext>
              </a:extLst>
            </p:cNvPr>
            <p:cNvSpPr>
              <a:spLocks noChangeArrowheads="1"/>
            </p:cNvSpPr>
            <p:nvPr/>
          </p:nvSpPr>
          <p:spPr bwMode="auto">
            <a:xfrm>
              <a:off x="8835218" y="6429207"/>
              <a:ext cx="478362" cy="215444"/>
            </a:xfrm>
            <a:prstGeom prst="roundRect">
              <a:avLst>
                <a:gd name="adj" fmla="val 0"/>
              </a:avLst>
            </a:prstGeom>
            <a:solidFill>
              <a:schemeClr val="accent2">
                <a:lumMod val="60000"/>
                <a:lumOff val="40000"/>
              </a:schemeClr>
            </a:solidFill>
            <a:ln>
              <a:noFill/>
            </a:ln>
          </p:spPr>
          <p:txBody>
            <a:bodyPr wrap="none" anchor="ct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de-DE" altLang="de-DE" sz="2400">
                <a:solidFill>
                  <a:sysClr val="windowText" lastClr="000000"/>
                </a:solidFill>
                <a:ea typeface="ヒラギノ角ゴ Pro W3" pitchFamily="1" charset="-128"/>
              </a:endParaRPr>
            </a:p>
          </p:txBody>
        </p:sp>
        <p:sp>
          <p:nvSpPr>
            <p:cNvPr id="31" name="Textfeld 81">
              <a:extLst>
                <a:ext uri="{FF2B5EF4-FFF2-40B4-BE49-F238E27FC236}">
                  <a16:creationId xmlns:a16="http://schemas.microsoft.com/office/drawing/2014/main" id="{81188ABE-02A6-4BA0-A01F-F9B2DD623D14}"/>
                </a:ext>
              </a:extLst>
            </p:cNvPr>
            <p:cNvSpPr txBox="1">
              <a:spLocks noChangeArrowheads="1"/>
            </p:cNvSpPr>
            <p:nvPr/>
          </p:nvSpPr>
          <p:spPr bwMode="auto">
            <a:xfrm>
              <a:off x="8830005" y="6429207"/>
              <a:ext cx="494166"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a:spcBef>
                  <a:spcPct val="0"/>
                </a:spcBef>
                <a:buNone/>
              </a:pPr>
              <a:r>
                <a:rPr lang="de-DE" altLang="de-DE" sz="800" dirty="0">
                  <a:solidFill>
                    <a:sysClr val="windowText" lastClr="000000"/>
                  </a:solidFill>
                </a:rPr>
                <a:t>Core n</a:t>
              </a:r>
            </a:p>
          </p:txBody>
        </p:sp>
      </p:grpSp>
      <p:pic>
        <p:nvPicPr>
          <p:cNvPr id="32" name="object 4">
            <a:extLst>
              <a:ext uri="{FF2B5EF4-FFF2-40B4-BE49-F238E27FC236}">
                <a16:creationId xmlns:a16="http://schemas.microsoft.com/office/drawing/2014/main" id="{A7FA2A2F-CC75-4398-A5F7-D327B3FCEF4C}"/>
              </a:ext>
            </a:extLst>
          </p:cNvPr>
          <p:cNvPicPr/>
          <p:nvPr/>
        </p:nvPicPr>
        <p:blipFill>
          <a:blip r:embed="rId4" cstate="print"/>
          <a:stretch>
            <a:fillRect/>
          </a:stretch>
        </p:blipFill>
        <p:spPr>
          <a:xfrm>
            <a:off x="6399856" y="4704384"/>
            <a:ext cx="5663551" cy="208600"/>
          </a:xfrm>
          <a:prstGeom prst="rect">
            <a:avLst/>
          </a:prstGeom>
        </p:spPr>
      </p:pic>
      <p:sp>
        <p:nvSpPr>
          <p:cNvPr id="33" name="object 64">
            <a:extLst>
              <a:ext uri="{FF2B5EF4-FFF2-40B4-BE49-F238E27FC236}">
                <a16:creationId xmlns:a16="http://schemas.microsoft.com/office/drawing/2014/main" id="{0F802979-CDC2-4619-9BAF-0D9C0DE3A46F}"/>
              </a:ext>
            </a:extLst>
          </p:cNvPr>
          <p:cNvSpPr txBox="1"/>
          <p:nvPr/>
        </p:nvSpPr>
        <p:spPr>
          <a:xfrm>
            <a:off x="6493645" y="4704385"/>
            <a:ext cx="2368486" cy="208600"/>
          </a:xfrm>
          <a:prstGeom prst="rect">
            <a:avLst/>
          </a:prstGeom>
        </p:spPr>
        <p:txBody>
          <a:bodyPr vert="horz" wrap="square" lIns="0" tIns="12700" rIns="0" bIns="0" rtlCol="0" anchor="ctr">
            <a:noAutofit/>
          </a:bodyPr>
          <a:lstStyle/>
          <a:p>
            <a:pPr marL="12700">
              <a:lnSpc>
                <a:spcPct val="100000"/>
              </a:lnSpc>
              <a:spcBef>
                <a:spcPts val="100"/>
              </a:spcBef>
            </a:pPr>
            <a:r>
              <a:rPr sz="1000" spc="10" dirty="0">
                <a:solidFill>
                  <a:srgbClr val="FFFFFF"/>
                </a:solidFill>
                <a:latin typeface="+mj-lt"/>
                <a:cs typeface="FrutigerLTPro-Condensed"/>
              </a:rPr>
              <a:t>Beckhoff</a:t>
            </a:r>
            <a:r>
              <a:rPr sz="1000" dirty="0">
                <a:solidFill>
                  <a:srgbClr val="FFFFFF"/>
                </a:solidFill>
                <a:latin typeface="+mj-lt"/>
                <a:cs typeface="FrutigerLTPro-Condensed"/>
              </a:rPr>
              <a:t> </a:t>
            </a:r>
            <a:r>
              <a:rPr sz="1000" spc="5" dirty="0">
                <a:solidFill>
                  <a:srgbClr val="FFFFFF"/>
                </a:solidFill>
                <a:latin typeface="+mj-lt"/>
                <a:cs typeface="FrutigerLTPro-Condensed"/>
              </a:rPr>
              <a:t>IPC</a:t>
            </a:r>
            <a:endParaRPr sz="1000" dirty="0">
              <a:latin typeface="+mj-lt"/>
              <a:cs typeface="FrutigerLTPro-Condensed"/>
            </a:endParaRPr>
          </a:p>
        </p:txBody>
      </p:sp>
      <p:pic>
        <p:nvPicPr>
          <p:cNvPr id="34" name="Grafik 208" descr="Ein Bild, das Text, dunkel enthält.&#10;&#10;Automatisch generierte Beschreibung">
            <a:extLst>
              <a:ext uri="{FF2B5EF4-FFF2-40B4-BE49-F238E27FC236}">
                <a16:creationId xmlns:a16="http://schemas.microsoft.com/office/drawing/2014/main" id="{E9765150-8910-49A2-85EA-36B2970458F3}"/>
              </a:ext>
            </a:extLst>
          </p:cNvPr>
          <p:cNvPicPr>
            <a:picLocks noChangeAspect="1"/>
          </p:cNvPicPr>
          <p:nvPr/>
        </p:nvPicPr>
        <p:blipFill rotWithShape="1">
          <a:blip r:embed="rId5"/>
          <a:srcRect l="27540" r="-1" b="24244"/>
          <a:stretch/>
        </p:blipFill>
        <p:spPr>
          <a:xfrm>
            <a:off x="6400799" y="5007692"/>
            <a:ext cx="1712761" cy="1241755"/>
          </a:xfrm>
          <a:prstGeom prst="rect">
            <a:avLst/>
          </a:prstGeom>
        </p:spPr>
      </p:pic>
      <p:grpSp>
        <p:nvGrpSpPr>
          <p:cNvPr id="35" name="Gruppieren 243">
            <a:extLst>
              <a:ext uri="{FF2B5EF4-FFF2-40B4-BE49-F238E27FC236}">
                <a16:creationId xmlns:a16="http://schemas.microsoft.com/office/drawing/2014/main" id="{D7CE5FBC-00AA-4BAF-9C97-1E13929AF2F4}"/>
              </a:ext>
            </a:extLst>
          </p:cNvPr>
          <p:cNvGrpSpPr/>
          <p:nvPr/>
        </p:nvGrpSpPr>
        <p:grpSpPr>
          <a:xfrm>
            <a:off x="10145493" y="5140502"/>
            <a:ext cx="660707" cy="288000"/>
            <a:chOff x="6940072" y="6467715"/>
            <a:chExt cx="660707" cy="288000"/>
          </a:xfrm>
        </p:grpSpPr>
        <p:sp>
          <p:nvSpPr>
            <p:cNvPr id="36" name="object 41">
              <a:extLst>
                <a:ext uri="{FF2B5EF4-FFF2-40B4-BE49-F238E27FC236}">
                  <a16:creationId xmlns:a16="http://schemas.microsoft.com/office/drawing/2014/main" id="{B75A7580-D67B-4A66-8139-3D5C9FEBB2FA}"/>
                </a:ext>
              </a:extLst>
            </p:cNvPr>
            <p:cNvSpPr>
              <a:spLocks noChangeAspect="1"/>
            </p:cNvSpPr>
            <p:nvPr/>
          </p:nvSpPr>
          <p:spPr>
            <a:xfrm>
              <a:off x="6940072" y="6467715"/>
              <a:ext cx="660707" cy="288000"/>
            </a:xfrm>
            <a:custGeom>
              <a:avLst/>
              <a:gdLst/>
              <a:ahLst/>
              <a:cxnLst/>
              <a:rect l="l" t="t" r="r" b="b"/>
              <a:pathLst>
                <a:path w="544829" h="237489">
                  <a:moveTo>
                    <a:pt x="544804" y="0"/>
                  </a:moveTo>
                  <a:lnTo>
                    <a:pt x="0" y="0"/>
                  </a:lnTo>
                  <a:lnTo>
                    <a:pt x="0" y="237159"/>
                  </a:lnTo>
                  <a:lnTo>
                    <a:pt x="544804" y="237159"/>
                  </a:lnTo>
                  <a:lnTo>
                    <a:pt x="544804" y="0"/>
                  </a:lnTo>
                  <a:close/>
                </a:path>
              </a:pathLst>
            </a:custGeom>
            <a:solidFill>
              <a:srgbClr val="4A90B4"/>
            </a:solidFill>
          </p:spPr>
          <p:txBody>
            <a:bodyPr wrap="square" lIns="0" tIns="0" rIns="0" bIns="0" rtlCol="0"/>
            <a:lstStyle/>
            <a:p>
              <a:endParaRPr/>
            </a:p>
          </p:txBody>
        </p:sp>
        <p:sp>
          <p:nvSpPr>
            <p:cNvPr id="37" name="object 41">
              <a:extLst>
                <a:ext uri="{FF2B5EF4-FFF2-40B4-BE49-F238E27FC236}">
                  <a16:creationId xmlns:a16="http://schemas.microsoft.com/office/drawing/2014/main" id="{2FEBEE2B-B54F-40FE-9CC5-58FEF8F842B0}"/>
                </a:ext>
              </a:extLst>
            </p:cNvPr>
            <p:cNvSpPr/>
            <p:nvPr/>
          </p:nvSpPr>
          <p:spPr>
            <a:xfrm>
              <a:off x="6981421" y="6467715"/>
              <a:ext cx="619357" cy="288000"/>
            </a:xfrm>
            <a:custGeom>
              <a:avLst/>
              <a:gdLst/>
              <a:ahLst/>
              <a:cxnLst/>
              <a:rect l="l" t="t" r="r" b="b"/>
              <a:pathLst>
                <a:path w="544829" h="237489">
                  <a:moveTo>
                    <a:pt x="544804" y="0"/>
                  </a:moveTo>
                  <a:lnTo>
                    <a:pt x="0" y="0"/>
                  </a:lnTo>
                  <a:lnTo>
                    <a:pt x="0" y="237159"/>
                  </a:lnTo>
                  <a:lnTo>
                    <a:pt x="544804" y="237159"/>
                  </a:lnTo>
                  <a:lnTo>
                    <a:pt x="544804" y="0"/>
                  </a:lnTo>
                  <a:close/>
                </a:path>
              </a:pathLst>
            </a:custGeom>
            <a:noFill/>
          </p:spPr>
          <p:txBody>
            <a:bodyPr wrap="square" lIns="0" tIns="0" rIns="0" bIns="0" rtlCol="0" anchor="ctr"/>
            <a:lstStyle/>
            <a:p>
              <a:r>
                <a:rPr lang="de-DE" sz="1000" dirty="0"/>
                <a:t>EtherCAT</a:t>
              </a:r>
              <a:endParaRPr sz="1000" dirty="0"/>
            </a:p>
          </p:txBody>
        </p:sp>
      </p:grpSp>
      <p:grpSp>
        <p:nvGrpSpPr>
          <p:cNvPr id="38" name="Gruppieren 248">
            <a:extLst>
              <a:ext uri="{FF2B5EF4-FFF2-40B4-BE49-F238E27FC236}">
                <a16:creationId xmlns:a16="http://schemas.microsoft.com/office/drawing/2014/main" id="{1E7D89F6-997D-4F6E-B7B7-244B99E24745}"/>
              </a:ext>
            </a:extLst>
          </p:cNvPr>
          <p:cNvGrpSpPr/>
          <p:nvPr/>
        </p:nvGrpSpPr>
        <p:grpSpPr>
          <a:xfrm>
            <a:off x="7652614" y="5145788"/>
            <a:ext cx="660707" cy="288000"/>
            <a:chOff x="6940072" y="6467715"/>
            <a:chExt cx="660707" cy="288000"/>
          </a:xfrm>
        </p:grpSpPr>
        <p:sp>
          <p:nvSpPr>
            <p:cNvPr id="39" name="object 41">
              <a:extLst>
                <a:ext uri="{FF2B5EF4-FFF2-40B4-BE49-F238E27FC236}">
                  <a16:creationId xmlns:a16="http://schemas.microsoft.com/office/drawing/2014/main" id="{20687428-02A1-4860-B081-C436AB9BDCAB}"/>
                </a:ext>
              </a:extLst>
            </p:cNvPr>
            <p:cNvSpPr>
              <a:spLocks noChangeAspect="1"/>
            </p:cNvSpPr>
            <p:nvPr/>
          </p:nvSpPr>
          <p:spPr>
            <a:xfrm>
              <a:off x="6940072" y="6467715"/>
              <a:ext cx="660707" cy="288000"/>
            </a:xfrm>
            <a:custGeom>
              <a:avLst/>
              <a:gdLst/>
              <a:ahLst/>
              <a:cxnLst/>
              <a:rect l="l" t="t" r="r" b="b"/>
              <a:pathLst>
                <a:path w="544829" h="237489">
                  <a:moveTo>
                    <a:pt x="544804" y="0"/>
                  </a:moveTo>
                  <a:lnTo>
                    <a:pt x="0" y="0"/>
                  </a:lnTo>
                  <a:lnTo>
                    <a:pt x="0" y="237159"/>
                  </a:lnTo>
                  <a:lnTo>
                    <a:pt x="544804" y="237159"/>
                  </a:lnTo>
                  <a:lnTo>
                    <a:pt x="544804" y="0"/>
                  </a:lnTo>
                  <a:close/>
                </a:path>
              </a:pathLst>
            </a:custGeom>
            <a:solidFill>
              <a:srgbClr val="4A90B4"/>
            </a:solidFill>
          </p:spPr>
          <p:txBody>
            <a:bodyPr wrap="square" lIns="0" tIns="0" rIns="0" bIns="0" rtlCol="0"/>
            <a:lstStyle/>
            <a:p>
              <a:endParaRPr/>
            </a:p>
          </p:txBody>
        </p:sp>
        <p:sp>
          <p:nvSpPr>
            <p:cNvPr id="40" name="object 41">
              <a:extLst>
                <a:ext uri="{FF2B5EF4-FFF2-40B4-BE49-F238E27FC236}">
                  <a16:creationId xmlns:a16="http://schemas.microsoft.com/office/drawing/2014/main" id="{44707176-0374-4D62-97F1-DA4DBA67C352}"/>
                </a:ext>
              </a:extLst>
            </p:cNvPr>
            <p:cNvSpPr/>
            <p:nvPr/>
          </p:nvSpPr>
          <p:spPr>
            <a:xfrm>
              <a:off x="6981421" y="6467715"/>
              <a:ext cx="619357" cy="288000"/>
            </a:xfrm>
            <a:custGeom>
              <a:avLst/>
              <a:gdLst/>
              <a:ahLst/>
              <a:cxnLst/>
              <a:rect l="l" t="t" r="r" b="b"/>
              <a:pathLst>
                <a:path w="544829" h="237489">
                  <a:moveTo>
                    <a:pt x="544804" y="0"/>
                  </a:moveTo>
                  <a:lnTo>
                    <a:pt x="0" y="0"/>
                  </a:lnTo>
                  <a:lnTo>
                    <a:pt x="0" y="237159"/>
                  </a:lnTo>
                  <a:lnTo>
                    <a:pt x="544804" y="237159"/>
                  </a:lnTo>
                  <a:lnTo>
                    <a:pt x="544804" y="0"/>
                  </a:lnTo>
                  <a:close/>
                </a:path>
              </a:pathLst>
            </a:custGeom>
            <a:noFill/>
          </p:spPr>
          <p:txBody>
            <a:bodyPr wrap="square" lIns="0" tIns="0" rIns="0" bIns="0" rtlCol="0" anchor="ctr"/>
            <a:lstStyle/>
            <a:p>
              <a:r>
                <a:rPr lang="de-DE" sz="1000" dirty="0"/>
                <a:t>GPU</a:t>
              </a:r>
              <a:endParaRPr sz="1000" dirty="0"/>
            </a:p>
          </p:txBody>
        </p:sp>
      </p:grpSp>
      <p:grpSp>
        <p:nvGrpSpPr>
          <p:cNvPr id="41" name="Gruppieren 251">
            <a:extLst>
              <a:ext uri="{FF2B5EF4-FFF2-40B4-BE49-F238E27FC236}">
                <a16:creationId xmlns:a16="http://schemas.microsoft.com/office/drawing/2014/main" id="{04273926-CF00-4D32-86CE-65F60D17AC0A}"/>
              </a:ext>
            </a:extLst>
          </p:cNvPr>
          <p:cNvGrpSpPr/>
          <p:nvPr/>
        </p:nvGrpSpPr>
        <p:grpSpPr>
          <a:xfrm>
            <a:off x="9190664" y="5149823"/>
            <a:ext cx="660707" cy="288000"/>
            <a:chOff x="6940072" y="6467715"/>
            <a:chExt cx="660707" cy="288000"/>
          </a:xfrm>
        </p:grpSpPr>
        <p:sp>
          <p:nvSpPr>
            <p:cNvPr id="42" name="object 41">
              <a:extLst>
                <a:ext uri="{FF2B5EF4-FFF2-40B4-BE49-F238E27FC236}">
                  <a16:creationId xmlns:a16="http://schemas.microsoft.com/office/drawing/2014/main" id="{805E47C6-44E6-4916-858C-C0EECB6B850A}"/>
                </a:ext>
              </a:extLst>
            </p:cNvPr>
            <p:cNvSpPr>
              <a:spLocks noChangeAspect="1"/>
            </p:cNvSpPr>
            <p:nvPr/>
          </p:nvSpPr>
          <p:spPr>
            <a:xfrm>
              <a:off x="6940072" y="6467715"/>
              <a:ext cx="660707" cy="288000"/>
            </a:xfrm>
            <a:custGeom>
              <a:avLst/>
              <a:gdLst/>
              <a:ahLst/>
              <a:cxnLst/>
              <a:rect l="l" t="t" r="r" b="b"/>
              <a:pathLst>
                <a:path w="544829" h="237489">
                  <a:moveTo>
                    <a:pt x="544804" y="0"/>
                  </a:moveTo>
                  <a:lnTo>
                    <a:pt x="0" y="0"/>
                  </a:lnTo>
                  <a:lnTo>
                    <a:pt x="0" y="237159"/>
                  </a:lnTo>
                  <a:lnTo>
                    <a:pt x="544804" y="237159"/>
                  </a:lnTo>
                  <a:lnTo>
                    <a:pt x="544804" y="0"/>
                  </a:lnTo>
                  <a:close/>
                </a:path>
              </a:pathLst>
            </a:custGeom>
            <a:solidFill>
              <a:srgbClr val="4A90B4"/>
            </a:solidFill>
          </p:spPr>
          <p:txBody>
            <a:bodyPr wrap="square" lIns="0" tIns="0" rIns="0" bIns="0" rtlCol="0"/>
            <a:lstStyle/>
            <a:p>
              <a:endParaRPr/>
            </a:p>
          </p:txBody>
        </p:sp>
        <p:sp>
          <p:nvSpPr>
            <p:cNvPr id="43" name="object 41">
              <a:extLst>
                <a:ext uri="{FF2B5EF4-FFF2-40B4-BE49-F238E27FC236}">
                  <a16:creationId xmlns:a16="http://schemas.microsoft.com/office/drawing/2014/main" id="{6C2385C5-1A4D-4200-AABB-DF12EFDCFB29}"/>
                </a:ext>
              </a:extLst>
            </p:cNvPr>
            <p:cNvSpPr/>
            <p:nvPr/>
          </p:nvSpPr>
          <p:spPr>
            <a:xfrm>
              <a:off x="6981421" y="6467715"/>
              <a:ext cx="619357" cy="288000"/>
            </a:xfrm>
            <a:custGeom>
              <a:avLst/>
              <a:gdLst/>
              <a:ahLst/>
              <a:cxnLst/>
              <a:rect l="l" t="t" r="r" b="b"/>
              <a:pathLst>
                <a:path w="544829" h="237489">
                  <a:moveTo>
                    <a:pt x="544804" y="0"/>
                  </a:moveTo>
                  <a:lnTo>
                    <a:pt x="0" y="0"/>
                  </a:lnTo>
                  <a:lnTo>
                    <a:pt x="0" y="237159"/>
                  </a:lnTo>
                  <a:lnTo>
                    <a:pt x="544804" y="237159"/>
                  </a:lnTo>
                  <a:lnTo>
                    <a:pt x="544804" y="0"/>
                  </a:lnTo>
                  <a:close/>
                </a:path>
              </a:pathLst>
            </a:custGeom>
            <a:noFill/>
          </p:spPr>
          <p:txBody>
            <a:bodyPr wrap="square" lIns="0" tIns="0" rIns="0" bIns="0" rtlCol="0" anchor="ctr"/>
            <a:lstStyle/>
            <a:p>
              <a:r>
                <a:rPr lang="de-DE" sz="1000" dirty="0"/>
                <a:t>Ethernet</a:t>
              </a:r>
              <a:endParaRPr sz="1000" dirty="0"/>
            </a:p>
          </p:txBody>
        </p:sp>
      </p:grpSp>
      <p:grpSp>
        <p:nvGrpSpPr>
          <p:cNvPr id="44" name="Gruppieren 257">
            <a:extLst>
              <a:ext uri="{FF2B5EF4-FFF2-40B4-BE49-F238E27FC236}">
                <a16:creationId xmlns:a16="http://schemas.microsoft.com/office/drawing/2014/main" id="{799E7BE2-78BC-4F29-854D-ACD881D154C1}"/>
              </a:ext>
            </a:extLst>
          </p:cNvPr>
          <p:cNvGrpSpPr/>
          <p:nvPr/>
        </p:nvGrpSpPr>
        <p:grpSpPr>
          <a:xfrm>
            <a:off x="8417051" y="5149087"/>
            <a:ext cx="660707" cy="288000"/>
            <a:chOff x="6940072" y="6467715"/>
            <a:chExt cx="660707" cy="288000"/>
          </a:xfrm>
        </p:grpSpPr>
        <p:sp>
          <p:nvSpPr>
            <p:cNvPr id="45" name="object 41">
              <a:extLst>
                <a:ext uri="{FF2B5EF4-FFF2-40B4-BE49-F238E27FC236}">
                  <a16:creationId xmlns:a16="http://schemas.microsoft.com/office/drawing/2014/main" id="{7A8951B1-C99E-453F-B44E-DA96FE10E049}"/>
                </a:ext>
              </a:extLst>
            </p:cNvPr>
            <p:cNvSpPr>
              <a:spLocks noChangeAspect="1"/>
            </p:cNvSpPr>
            <p:nvPr/>
          </p:nvSpPr>
          <p:spPr>
            <a:xfrm>
              <a:off x="6940072" y="6467715"/>
              <a:ext cx="660707" cy="288000"/>
            </a:xfrm>
            <a:custGeom>
              <a:avLst/>
              <a:gdLst/>
              <a:ahLst/>
              <a:cxnLst/>
              <a:rect l="l" t="t" r="r" b="b"/>
              <a:pathLst>
                <a:path w="544829" h="237489">
                  <a:moveTo>
                    <a:pt x="544804" y="0"/>
                  </a:moveTo>
                  <a:lnTo>
                    <a:pt x="0" y="0"/>
                  </a:lnTo>
                  <a:lnTo>
                    <a:pt x="0" y="237159"/>
                  </a:lnTo>
                  <a:lnTo>
                    <a:pt x="544804" y="237159"/>
                  </a:lnTo>
                  <a:lnTo>
                    <a:pt x="544804" y="0"/>
                  </a:lnTo>
                  <a:close/>
                </a:path>
              </a:pathLst>
            </a:custGeom>
            <a:solidFill>
              <a:srgbClr val="4A90B4"/>
            </a:solidFill>
          </p:spPr>
          <p:txBody>
            <a:bodyPr wrap="square" lIns="0" tIns="0" rIns="0" bIns="0" rtlCol="0"/>
            <a:lstStyle/>
            <a:p>
              <a:endParaRPr/>
            </a:p>
          </p:txBody>
        </p:sp>
        <p:sp>
          <p:nvSpPr>
            <p:cNvPr id="46" name="object 41">
              <a:extLst>
                <a:ext uri="{FF2B5EF4-FFF2-40B4-BE49-F238E27FC236}">
                  <a16:creationId xmlns:a16="http://schemas.microsoft.com/office/drawing/2014/main" id="{6083DBF7-EAB4-44FA-A517-AB88A7B41903}"/>
                </a:ext>
              </a:extLst>
            </p:cNvPr>
            <p:cNvSpPr/>
            <p:nvPr/>
          </p:nvSpPr>
          <p:spPr>
            <a:xfrm>
              <a:off x="6981421" y="6467715"/>
              <a:ext cx="619357" cy="288000"/>
            </a:xfrm>
            <a:custGeom>
              <a:avLst/>
              <a:gdLst/>
              <a:ahLst/>
              <a:cxnLst/>
              <a:rect l="l" t="t" r="r" b="b"/>
              <a:pathLst>
                <a:path w="544829" h="237489">
                  <a:moveTo>
                    <a:pt x="544804" y="0"/>
                  </a:moveTo>
                  <a:lnTo>
                    <a:pt x="0" y="0"/>
                  </a:lnTo>
                  <a:lnTo>
                    <a:pt x="0" y="237159"/>
                  </a:lnTo>
                  <a:lnTo>
                    <a:pt x="544804" y="237159"/>
                  </a:lnTo>
                  <a:lnTo>
                    <a:pt x="544804" y="0"/>
                  </a:lnTo>
                  <a:close/>
                </a:path>
              </a:pathLst>
            </a:custGeom>
            <a:noFill/>
          </p:spPr>
          <p:txBody>
            <a:bodyPr wrap="square" lIns="0" tIns="0" rIns="0" bIns="0" rtlCol="0" anchor="ctr"/>
            <a:lstStyle/>
            <a:p>
              <a:r>
                <a:rPr lang="de-DE" sz="1000" dirty="0"/>
                <a:t>USB</a:t>
              </a:r>
              <a:endParaRPr sz="1000" dirty="0"/>
            </a:p>
          </p:txBody>
        </p:sp>
      </p:grpSp>
      <p:grpSp>
        <p:nvGrpSpPr>
          <p:cNvPr id="47" name="Gruppieren 260">
            <a:extLst>
              <a:ext uri="{FF2B5EF4-FFF2-40B4-BE49-F238E27FC236}">
                <a16:creationId xmlns:a16="http://schemas.microsoft.com/office/drawing/2014/main" id="{7CF1E6BE-7DA2-4E55-B1B0-A11BAE51BA43}"/>
              </a:ext>
            </a:extLst>
          </p:cNvPr>
          <p:cNvGrpSpPr/>
          <p:nvPr/>
        </p:nvGrpSpPr>
        <p:grpSpPr>
          <a:xfrm>
            <a:off x="7656984" y="5741782"/>
            <a:ext cx="660707" cy="288000"/>
            <a:chOff x="6940072" y="6467715"/>
            <a:chExt cx="660707" cy="288000"/>
          </a:xfrm>
        </p:grpSpPr>
        <p:sp>
          <p:nvSpPr>
            <p:cNvPr id="48" name="object 41">
              <a:extLst>
                <a:ext uri="{FF2B5EF4-FFF2-40B4-BE49-F238E27FC236}">
                  <a16:creationId xmlns:a16="http://schemas.microsoft.com/office/drawing/2014/main" id="{561CA6E8-9112-4DB3-974C-D1051B21641D}"/>
                </a:ext>
              </a:extLst>
            </p:cNvPr>
            <p:cNvSpPr>
              <a:spLocks noChangeAspect="1"/>
            </p:cNvSpPr>
            <p:nvPr/>
          </p:nvSpPr>
          <p:spPr>
            <a:xfrm>
              <a:off x="6940072" y="6467715"/>
              <a:ext cx="660707" cy="288000"/>
            </a:xfrm>
            <a:custGeom>
              <a:avLst/>
              <a:gdLst/>
              <a:ahLst/>
              <a:cxnLst/>
              <a:rect l="l" t="t" r="r" b="b"/>
              <a:pathLst>
                <a:path w="544829" h="237489">
                  <a:moveTo>
                    <a:pt x="544804" y="0"/>
                  </a:moveTo>
                  <a:lnTo>
                    <a:pt x="0" y="0"/>
                  </a:lnTo>
                  <a:lnTo>
                    <a:pt x="0" y="237159"/>
                  </a:lnTo>
                  <a:lnTo>
                    <a:pt x="544804" y="237159"/>
                  </a:lnTo>
                  <a:lnTo>
                    <a:pt x="544804" y="0"/>
                  </a:lnTo>
                  <a:close/>
                </a:path>
              </a:pathLst>
            </a:custGeom>
            <a:solidFill>
              <a:srgbClr val="4A90B4"/>
            </a:solidFill>
          </p:spPr>
          <p:txBody>
            <a:bodyPr wrap="square" lIns="0" tIns="0" rIns="0" bIns="0" rtlCol="0"/>
            <a:lstStyle/>
            <a:p>
              <a:endParaRPr/>
            </a:p>
          </p:txBody>
        </p:sp>
        <p:sp>
          <p:nvSpPr>
            <p:cNvPr id="49" name="object 41">
              <a:extLst>
                <a:ext uri="{FF2B5EF4-FFF2-40B4-BE49-F238E27FC236}">
                  <a16:creationId xmlns:a16="http://schemas.microsoft.com/office/drawing/2014/main" id="{A278CD7C-B3C7-4843-851B-B49437071967}"/>
                </a:ext>
              </a:extLst>
            </p:cNvPr>
            <p:cNvSpPr/>
            <p:nvPr/>
          </p:nvSpPr>
          <p:spPr>
            <a:xfrm>
              <a:off x="6981421" y="6467715"/>
              <a:ext cx="619357" cy="288000"/>
            </a:xfrm>
            <a:custGeom>
              <a:avLst/>
              <a:gdLst/>
              <a:ahLst/>
              <a:cxnLst/>
              <a:rect l="l" t="t" r="r" b="b"/>
              <a:pathLst>
                <a:path w="544829" h="237489">
                  <a:moveTo>
                    <a:pt x="544804" y="0"/>
                  </a:moveTo>
                  <a:lnTo>
                    <a:pt x="0" y="0"/>
                  </a:lnTo>
                  <a:lnTo>
                    <a:pt x="0" y="237159"/>
                  </a:lnTo>
                  <a:lnTo>
                    <a:pt x="544804" y="237159"/>
                  </a:lnTo>
                  <a:lnTo>
                    <a:pt x="544804" y="0"/>
                  </a:lnTo>
                  <a:close/>
                </a:path>
              </a:pathLst>
            </a:custGeom>
            <a:noFill/>
          </p:spPr>
          <p:txBody>
            <a:bodyPr wrap="square" lIns="0" tIns="0" rIns="0" bIns="0" rtlCol="0" anchor="ctr"/>
            <a:lstStyle/>
            <a:p>
              <a:r>
                <a:rPr lang="de-DE" sz="1000" dirty="0"/>
                <a:t>Memory</a:t>
              </a:r>
              <a:endParaRPr sz="1000" dirty="0"/>
            </a:p>
          </p:txBody>
        </p:sp>
      </p:grpSp>
      <p:grpSp>
        <p:nvGrpSpPr>
          <p:cNvPr id="50" name="Gruppieren 265">
            <a:extLst>
              <a:ext uri="{FF2B5EF4-FFF2-40B4-BE49-F238E27FC236}">
                <a16:creationId xmlns:a16="http://schemas.microsoft.com/office/drawing/2014/main" id="{368A16ED-2C62-48A1-A41B-BEC5A09474E1}"/>
              </a:ext>
            </a:extLst>
          </p:cNvPr>
          <p:cNvGrpSpPr/>
          <p:nvPr/>
        </p:nvGrpSpPr>
        <p:grpSpPr>
          <a:xfrm>
            <a:off x="11099618" y="5741782"/>
            <a:ext cx="660707" cy="288000"/>
            <a:chOff x="6940072" y="6467715"/>
            <a:chExt cx="660707" cy="288000"/>
          </a:xfrm>
        </p:grpSpPr>
        <p:sp>
          <p:nvSpPr>
            <p:cNvPr id="51" name="object 41">
              <a:extLst>
                <a:ext uri="{FF2B5EF4-FFF2-40B4-BE49-F238E27FC236}">
                  <a16:creationId xmlns:a16="http://schemas.microsoft.com/office/drawing/2014/main" id="{B65A9890-4A04-47B7-B195-C869D3DC6864}"/>
                </a:ext>
              </a:extLst>
            </p:cNvPr>
            <p:cNvSpPr>
              <a:spLocks noChangeAspect="1"/>
            </p:cNvSpPr>
            <p:nvPr/>
          </p:nvSpPr>
          <p:spPr>
            <a:xfrm>
              <a:off x="6940072" y="6467715"/>
              <a:ext cx="660707" cy="288000"/>
            </a:xfrm>
            <a:custGeom>
              <a:avLst/>
              <a:gdLst/>
              <a:ahLst/>
              <a:cxnLst/>
              <a:rect l="l" t="t" r="r" b="b"/>
              <a:pathLst>
                <a:path w="544829" h="237489">
                  <a:moveTo>
                    <a:pt x="544804" y="0"/>
                  </a:moveTo>
                  <a:lnTo>
                    <a:pt x="0" y="0"/>
                  </a:lnTo>
                  <a:lnTo>
                    <a:pt x="0" y="237159"/>
                  </a:lnTo>
                  <a:lnTo>
                    <a:pt x="544804" y="237159"/>
                  </a:lnTo>
                  <a:lnTo>
                    <a:pt x="544804" y="0"/>
                  </a:lnTo>
                  <a:close/>
                </a:path>
              </a:pathLst>
            </a:custGeom>
            <a:solidFill>
              <a:srgbClr val="4A90B4"/>
            </a:solidFill>
          </p:spPr>
          <p:txBody>
            <a:bodyPr wrap="square" lIns="0" tIns="0" rIns="0" bIns="0" rtlCol="0"/>
            <a:lstStyle/>
            <a:p>
              <a:endParaRPr/>
            </a:p>
          </p:txBody>
        </p:sp>
        <p:sp>
          <p:nvSpPr>
            <p:cNvPr id="52" name="object 41">
              <a:extLst>
                <a:ext uri="{FF2B5EF4-FFF2-40B4-BE49-F238E27FC236}">
                  <a16:creationId xmlns:a16="http://schemas.microsoft.com/office/drawing/2014/main" id="{F9E02245-D1B6-4B8A-8928-5B92EE534279}"/>
                </a:ext>
              </a:extLst>
            </p:cNvPr>
            <p:cNvSpPr/>
            <p:nvPr/>
          </p:nvSpPr>
          <p:spPr>
            <a:xfrm>
              <a:off x="6981421" y="6467715"/>
              <a:ext cx="619357" cy="288000"/>
            </a:xfrm>
            <a:custGeom>
              <a:avLst/>
              <a:gdLst/>
              <a:ahLst/>
              <a:cxnLst/>
              <a:rect l="l" t="t" r="r" b="b"/>
              <a:pathLst>
                <a:path w="544829" h="237489">
                  <a:moveTo>
                    <a:pt x="544804" y="0"/>
                  </a:moveTo>
                  <a:lnTo>
                    <a:pt x="0" y="0"/>
                  </a:lnTo>
                  <a:lnTo>
                    <a:pt x="0" y="237159"/>
                  </a:lnTo>
                  <a:lnTo>
                    <a:pt x="544804" y="237159"/>
                  </a:lnTo>
                  <a:lnTo>
                    <a:pt x="544804" y="0"/>
                  </a:lnTo>
                  <a:close/>
                </a:path>
              </a:pathLst>
            </a:custGeom>
            <a:noFill/>
          </p:spPr>
          <p:txBody>
            <a:bodyPr wrap="square" lIns="0" tIns="0" rIns="0" bIns="0" rtlCol="0" anchor="ctr"/>
            <a:lstStyle/>
            <a:p>
              <a:r>
                <a:rPr lang="de-DE" sz="1000" dirty="0"/>
                <a:t>Disk</a:t>
              </a:r>
              <a:endParaRPr sz="1000" dirty="0"/>
            </a:p>
          </p:txBody>
        </p:sp>
      </p:grpSp>
      <p:grpSp>
        <p:nvGrpSpPr>
          <p:cNvPr id="53" name="Gruppieren 268">
            <a:extLst>
              <a:ext uri="{FF2B5EF4-FFF2-40B4-BE49-F238E27FC236}">
                <a16:creationId xmlns:a16="http://schemas.microsoft.com/office/drawing/2014/main" id="{CC81ECB3-77CE-4791-A929-EFF2A878044B}"/>
              </a:ext>
            </a:extLst>
          </p:cNvPr>
          <p:cNvGrpSpPr/>
          <p:nvPr/>
        </p:nvGrpSpPr>
        <p:grpSpPr>
          <a:xfrm>
            <a:off x="11091430" y="5133629"/>
            <a:ext cx="660707" cy="288000"/>
            <a:chOff x="6940072" y="6467715"/>
            <a:chExt cx="660707" cy="288000"/>
          </a:xfrm>
        </p:grpSpPr>
        <p:sp>
          <p:nvSpPr>
            <p:cNvPr id="54" name="object 41">
              <a:extLst>
                <a:ext uri="{FF2B5EF4-FFF2-40B4-BE49-F238E27FC236}">
                  <a16:creationId xmlns:a16="http://schemas.microsoft.com/office/drawing/2014/main" id="{082D1310-804D-43B4-82E9-CF0D8187A704}"/>
                </a:ext>
              </a:extLst>
            </p:cNvPr>
            <p:cNvSpPr>
              <a:spLocks noChangeAspect="1"/>
            </p:cNvSpPr>
            <p:nvPr/>
          </p:nvSpPr>
          <p:spPr>
            <a:xfrm>
              <a:off x="6940072" y="6467715"/>
              <a:ext cx="660707" cy="288000"/>
            </a:xfrm>
            <a:custGeom>
              <a:avLst/>
              <a:gdLst/>
              <a:ahLst/>
              <a:cxnLst/>
              <a:rect l="l" t="t" r="r" b="b"/>
              <a:pathLst>
                <a:path w="544829" h="237489">
                  <a:moveTo>
                    <a:pt x="544804" y="0"/>
                  </a:moveTo>
                  <a:lnTo>
                    <a:pt x="0" y="0"/>
                  </a:lnTo>
                  <a:lnTo>
                    <a:pt x="0" y="237159"/>
                  </a:lnTo>
                  <a:lnTo>
                    <a:pt x="544804" y="237159"/>
                  </a:lnTo>
                  <a:lnTo>
                    <a:pt x="544804" y="0"/>
                  </a:lnTo>
                  <a:close/>
                </a:path>
              </a:pathLst>
            </a:custGeom>
            <a:solidFill>
              <a:srgbClr val="4A90B4"/>
            </a:solidFill>
          </p:spPr>
          <p:txBody>
            <a:bodyPr wrap="square" lIns="0" tIns="0" rIns="0" bIns="0" rtlCol="0"/>
            <a:lstStyle/>
            <a:p>
              <a:endParaRPr/>
            </a:p>
          </p:txBody>
        </p:sp>
        <p:sp>
          <p:nvSpPr>
            <p:cNvPr id="55" name="object 41">
              <a:extLst>
                <a:ext uri="{FF2B5EF4-FFF2-40B4-BE49-F238E27FC236}">
                  <a16:creationId xmlns:a16="http://schemas.microsoft.com/office/drawing/2014/main" id="{FA3D97C2-7A4B-4FC0-8010-7A0C6C288A91}"/>
                </a:ext>
              </a:extLst>
            </p:cNvPr>
            <p:cNvSpPr/>
            <p:nvPr/>
          </p:nvSpPr>
          <p:spPr>
            <a:xfrm>
              <a:off x="6981421" y="6467715"/>
              <a:ext cx="619357" cy="288000"/>
            </a:xfrm>
            <a:custGeom>
              <a:avLst/>
              <a:gdLst/>
              <a:ahLst/>
              <a:cxnLst/>
              <a:rect l="l" t="t" r="r" b="b"/>
              <a:pathLst>
                <a:path w="544829" h="237489">
                  <a:moveTo>
                    <a:pt x="544804" y="0"/>
                  </a:moveTo>
                  <a:lnTo>
                    <a:pt x="0" y="0"/>
                  </a:lnTo>
                  <a:lnTo>
                    <a:pt x="0" y="237159"/>
                  </a:lnTo>
                  <a:lnTo>
                    <a:pt x="544804" y="237159"/>
                  </a:lnTo>
                  <a:lnTo>
                    <a:pt x="544804" y="0"/>
                  </a:lnTo>
                  <a:close/>
                </a:path>
              </a:pathLst>
            </a:custGeom>
            <a:noFill/>
          </p:spPr>
          <p:txBody>
            <a:bodyPr wrap="square" lIns="0" tIns="0" rIns="0" bIns="0" rtlCol="0" anchor="ctr"/>
            <a:lstStyle/>
            <a:p>
              <a:r>
                <a:rPr lang="de-DE" sz="1000" dirty="0"/>
                <a:t>Ethernet</a:t>
              </a:r>
              <a:endParaRPr sz="1000" dirty="0"/>
            </a:p>
          </p:txBody>
        </p:sp>
      </p:grpSp>
      <p:sp>
        <p:nvSpPr>
          <p:cNvPr id="56" name="object 41">
            <a:extLst>
              <a:ext uri="{FF2B5EF4-FFF2-40B4-BE49-F238E27FC236}">
                <a16:creationId xmlns:a16="http://schemas.microsoft.com/office/drawing/2014/main" id="{711F857A-F4C6-4A0A-9E9E-836E310F29AA}"/>
              </a:ext>
            </a:extLst>
          </p:cNvPr>
          <p:cNvSpPr/>
          <p:nvPr/>
        </p:nvSpPr>
        <p:spPr>
          <a:xfrm>
            <a:off x="8643447" y="5740762"/>
            <a:ext cx="444121" cy="288000"/>
          </a:xfrm>
          <a:custGeom>
            <a:avLst/>
            <a:gdLst/>
            <a:ahLst/>
            <a:cxnLst/>
            <a:rect l="l" t="t" r="r" b="b"/>
            <a:pathLst>
              <a:path w="544829" h="237489">
                <a:moveTo>
                  <a:pt x="544804" y="0"/>
                </a:moveTo>
                <a:lnTo>
                  <a:pt x="0" y="0"/>
                </a:lnTo>
                <a:lnTo>
                  <a:pt x="0" y="237159"/>
                </a:lnTo>
                <a:lnTo>
                  <a:pt x="544804" y="237159"/>
                </a:lnTo>
                <a:lnTo>
                  <a:pt x="544804" y="0"/>
                </a:lnTo>
                <a:close/>
              </a:path>
            </a:pathLst>
          </a:custGeom>
          <a:noFill/>
        </p:spPr>
        <p:txBody>
          <a:bodyPr wrap="square" lIns="0" tIns="0" rIns="0" bIns="0" rtlCol="0" anchor="ctr"/>
          <a:lstStyle/>
          <a:p>
            <a:r>
              <a:rPr lang="de-DE" sz="1000" dirty="0"/>
              <a:t>CPU</a:t>
            </a:r>
            <a:endParaRPr sz="1000" dirty="0"/>
          </a:p>
        </p:txBody>
      </p:sp>
      <p:pic>
        <p:nvPicPr>
          <p:cNvPr id="57" name="object 62">
            <a:extLst>
              <a:ext uri="{FF2B5EF4-FFF2-40B4-BE49-F238E27FC236}">
                <a16:creationId xmlns:a16="http://schemas.microsoft.com/office/drawing/2014/main" id="{AFD97EA8-5149-4C87-A9E1-B5614C9A2C23}"/>
              </a:ext>
            </a:extLst>
          </p:cNvPr>
          <p:cNvPicPr/>
          <p:nvPr/>
        </p:nvPicPr>
        <p:blipFill>
          <a:blip r:embed="rId6" cstate="print"/>
          <a:stretch>
            <a:fillRect/>
          </a:stretch>
        </p:blipFill>
        <p:spPr>
          <a:xfrm>
            <a:off x="8560411" y="2772531"/>
            <a:ext cx="3023371" cy="543110"/>
          </a:xfrm>
          <a:prstGeom prst="rect">
            <a:avLst/>
          </a:prstGeom>
        </p:spPr>
      </p:pic>
      <p:sp>
        <p:nvSpPr>
          <p:cNvPr id="58" name="object 63">
            <a:extLst>
              <a:ext uri="{FF2B5EF4-FFF2-40B4-BE49-F238E27FC236}">
                <a16:creationId xmlns:a16="http://schemas.microsoft.com/office/drawing/2014/main" id="{2A273F31-E929-4EB5-A313-3EB056B650B7}"/>
              </a:ext>
            </a:extLst>
          </p:cNvPr>
          <p:cNvSpPr/>
          <p:nvPr/>
        </p:nvSpPr>
        <p:spPr>
          <a:xfrm>
            <a:off x="8560411" y="2792311"/>
            <a:ext cx="2996518" cy="533546"/>
          </a:xfrm>
          <a:custGeom>
            <a:avLst/>
            <a:gdLst/>
            <a:ahLst/>
            <a:cxnLst/>
            <a:rect l="l" t="t" r="r" b="b"/>
            <a:pathLst>
              <a:path w="2259965" h="349250">
                <a:moveTo>
                  <a:pt x="2223884" y="0"/>
                </a:moveTo>
                <a:lnTo>
                  <a:pt x="36004" y="0"/>
                </a:lnTo>
                <a:lnTo>
                  <a:pt x="15189" y="562"/>
                </a:lnTo>
                <a:lnTo>
                  <a:pt x="4500" y="4500"/>
                </a:lnTo>
                <a:lnTo>
                  <a:pt x="562" y="15189"/>
                </a:lnTo>
                <a:lnTo>
                  <a:pt x="0" y="36004"/>
                </a:lnTo>
                <a:lnTo>
                  <a:pt x="0" y="313055"/>
                </a:lnTo>
                <a:lnTo>
                  <a:pt x="562" y="333870"/>
                </a:lnTo>
                <a:lnTo>
                  <a:pt x="4500" y="344558"/>
                </a:lnTo>
                <a:lnTo>
                  <a:pt x="15189" y="348496"/>
                </a:lnTo>
                <a:lnTo>
                  <a:pt x="36004" y="349059"/>
                </a:lnTo>
                <a:lnTo>
                  <a:pt x="2223884" y="349059"/>
                </a:lnTo>
                <a:lnTo>
                  <a:pt x="2244699" y="348496"/>
                </a:lnTo>
                <a:lnTo>
                  <a:pt x="2255388" y="344558"/>
                </a:lnTo>
                <a:lnTo>
                  <a:pt x="2259326" y="333870"/>
                </a:lnTo>
                <a:lnTo>
                  <a:pt x="2259888" y="313055"/>
                </a:lnTo>
                <a:lnTo>
                  <a:pt x="2259888" y="36004"/>
                </a:lnTo>
                <a:lnTo>
                  <a:pt x="2259326" y="15189"/>
                </a:lnTo>
                <a:lnTo>
                  <a:pt x="2255388" y="4500"/>
                </a:lnTo>
                <a:lnTo>
                  <a:pt x="2244699" y="562"/>
                </a:lnTo>
                <a:lnTo>
                  <a:pt x="2223884" y="0"/>
                </a:lnTo>
                <a:close/>
              </a:path>
            </a:pathLst>
          </a:custGeom>
          <a:solidFill>
            <a:srgbClr val="C8CED2"/>
          </a:solidFill>
        </p:spPr>
        <p:txBody>
          <a:bodyPr wrap="square" lIns="0" tIns="0" rIns="0" bIns="0" rtlCol="0"/>
          <a:lstStyle/>
          <a:p>
            <a:endParaRPr/>
          </a:p>
        </p:txBody>
      </p:sp>
      <p:sp>
        <p:nvSpPr>
          <p:cNvPr id="59" name="Text Box 101">
            <a:extLst>
              <a:ext uri="{FF2B5EF4-FFF2-40B4-BE49-F238E27FC236}">
                <a16:creationId xmlns:a16="http://schemas.microsoft.com/office/drawing/2014/main" id="{951468CC-296A-4292-A003-AC86A09A81E1}"/>
              </a:ext>
            </a:extLst>
          </p:cNvPr>
          <p:cNvSpPr txBox="1">
            <a:spLocks noChangeArrowheads="1"/>
          </p:cNvSpPr>
          <p:nvPr/>
        </p:nvSpPr>
        <p:spPr bwMode="auto">
          <a:xfrm>
            <a:off x="8558244" y="2776919"/>
            <a:ext cx="928524" cy="246221"/>
          </a:xfrm>
          <a:prstGeom prst="rect">
            <a:avLst/>
          </a:prstGeom>
          <a:noFill/>
          <a:ln>
            <a:noFill/>
          </a:ln>
          <a:extLst>
            <a:ext uri="{909E8E84-426E-40DD-AFC4-6F175D3DCCD1}">
              <a14:hiddenFill xmlns:a14="http://schemas.microsoft.com/office/drawing/2010/main">
                <a:solidFill>
                  <a:srgbClr val="AFB0B2"/>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a:spcBef>
                <a:spcPct val="0"/>
              </a:spcBef>
              <a:buFontTx/>
              <a:buNone/>
            </a:pPr>
            <a:r>
              <a:rPr lang="de-DE" altLang="de-DE" sz="1000" dirty="0">
                <a:ea typeface="ヒラギノ角ゴ Pro W3" pitchFamily="1" charset="-128"/>
              </a:rPr>
              <a:t>VM #1</a:t>
            </a:r>
          </a:p>
        </p:txBody>
      </p:sp>
      <p:sp>
        <p:nvSpPr>
          <p:cNvPr id="60" name="object 67">
            <a:extLst>
              <a:ext uri="{FF2B5EF4-FFF2-40B4-BE49-F238E27FC236}">
                <a16:creationId xmlns:a16="http://schemas.microsoft.com/office/drawing/2014/main" id="{AE4AA0B8-DEE8-43CA-B9C7-F980CB74CDA2}"/>
              </a:ext>
            </a:extLst>
          </p:cNvPr>
          <p:cNvSpPr/>
          <p:nvPr/>
        </p:nvSpPr>
        <p:spPr>
          <a:xfrm>
            <a:off x="9145205" y="2913689"/>
            <a:ext cx="277345" cy="612126"/>
          </a:xfrm>
          <a:custGeom>
            <a:avLst/>
            <a:gdLst/>
            <a:ahLst/>
            <a:cxnLst/>
            <a:rect l="l" t="t" r="r" b="b"/>
            <a:pathLst>
              <a:path w="167639" h="587375">
                <a:moveTo>
                  <a:pt x="167157" y="0"/>
                </a:moveTo>
                <a:lnTo>
                  <a:pt x="0" y="0"/>
                </a:lnTo>
                <a:lnTo>
                  <a:pt x="0" y="586803"/>
                </a:lnTo>
                <a:lnTo>
                  <a:pt x="167157" y="586803"/>
                </a:lnTo>
                <a:lnTo>
                  <a:pt x="167157" y="0"/>
                </a:lnTo>
                <a:close/>
              </a:path>
            </a:pathLst>
          </a:custGeom>
          <a:solidFill>
            <a:srgbClr val="A6B800">
              <a:alpha val="50000"/>
            </a:srgbClr>
          </a:solidFill>
        </p:spPr>
        <p:txBody>
          <a:bodyPr wrap="square" lIns="0" tIns="0" rIns="0" bIns="0" rtlCol="0"/>
          <a:lstStyle/>
          <a:p>
            <a:endParaRPr/>
          </a:p>
        </p:txBody>
      </p:sp>
      <p:pic>
        <p:nvPicPr>
          <p:cNvPr id="61" name="object 74">
            <a:extLst>
              <a:ext uri="{FF2B5EF4-FFF2-40B4-BE49-F238E27FC236}">
                <a16:creationId xmlns:a16="http://schemas.microsoft.com/office/drawing/2014/main" id="{53F882E8-4E3B-42CB-9278-B0680739DCB9}"/>
              </a:ext>
            </a:extLst>
          </p:cNvPr>
          <p:cNvPicPr/>
          <p:nvPr/>
        </p:nvPicPr>
        <p:blipFill>
          <a:blip r:embed="rId7" cstate="print"/>
          <a:stretch>
            <a:fillRect/>
          </a:stretch>
        </p:blipFill>
        <p:spPr>
          <a:xfrm>
            <a:off x="8581196" y="3346223"/>
            <a:ext cx="3002586" cy="390462"/>
          </a:xfrm>
          <a:prstGeom prst="rect">
            <a:avLst/>
          </a:prstGeom>
        </p:spPr>
      </p:pic>
      <p:sp>
        <p:nvSpPr>
          <p:cNvPr id="62" name="object 75">
            <a:extLst>
              <a:ext uri="{FF2B5EF4-FFF2-40B4-BE49-F238E27FC236}">
                <a16:creationId xmlns:a16="http://schemas.microsoft.com/office/drawing/2014/main" id="{615D76E8-249B-4FBD-8472-B4BBB0ABE6BA}"/>
              </a:ext>
            </a:extLst>
          </p:cNvPr>
          <p:cNvSpPr/>
          <p:nvPr/>
        </p:nvSpPr>
        <p:spPr>
          <a:xfrm>
            <a:off x="8558242" y="3373042"/>
            <a:ext cx="3005256" cy="383586"/>
          </a:xfrm>
          <a:custGeom>
            <a:avLst/>
            <a:gdLst/>
            <a:ahLst/>
            <a:cxnLst/>
            <a:rect l="l" t="t" r="r" b="b"/>
            <a:pathLst>
              <a:path w="3439795" h="349250">
                <a:moveTo>
                  <a:pt x="3403790" y="0"/>
                </a:moveTo>
                <a:lnTo>
                  <a:pt x="36004" y="0"/>
                </a:lnTo>
                <a:lnTo>
                  <a:pt x="15189" y="562"/>
                </a:lnTo>
                <a:lnTo>
                  <a:pt x="4500" y="4500"/>
                </a:lnTo>
                <a:lnTo>
                  <a:pt x="562" y="15189"/>
                </a:lnTo>
                <a:lnTo>
                  <a:pt x="0" y="36004"/>
                </a:lnTo>
                <a:lnTo>
                  <a:pt x="0" y="313055"/>
                </a:lnTo>
                <a:lnTo>
                  <a:pt x="562" y="333870"/>
                </a:lnTo>
                <a:lnTo>
                  <a:pt x="4500" y="344558"/>
                </a:lnTo>
                <a:lnTo>
                  <a:pt x="15189" y="348496"/>
                </a:lnTo>
                <a:lnTo>
                  <a:pt x="36004" y="349059"/>
                </a:lnTo>
                <a:lnTo>
                  <a:pt x="3403790" y="349059"/>
                </a:lnTo>
                <a:lnTo>
                  <a:pt x="3424598" y="348496"/>
                </a:lnTo>
                <a:lnTo>
                  <a:pt x="3435283" y="344558"/>
                </a:lnTo>
                <a:lnTo>
                  <a:pt x="3439219" y="333870"/>
                </a:lnTo>
                <a:lnTo>
                  <a:pt x="3439782" y="313055"/>
                </a:lnTo>
                <a:lnTo>
                  <a:pt x="3439782" y="36004"/>
                </a:lnTo>
                <a:lnTo>
                  <a:pt x="3439219" y="15189"/>
                </a:lnTo>
                <a:lnTo>
                  <a:pt x="3435283" y="4500"/>
                </a:lnTo>
                <a:lnTo>
                  <a:pt x="3424598" y="562"/>
                </a:lnTo>
                <a:lnTo>
                  <a:pt x="3403790" y="0"/>
                </a:lnTo>
                <a:close/>
              </a:path>
            </a:pathLst>
          </a:custGeom>
          <a:solidFill>
            <a:srgbClr val="A6B800"/>
          </a:solidFill>
        </p:spPr>
        <p:txBody>
          <a:bodyPr wrap="square" lIns="0" tIns="0" rIns="0" bIns="0" rtlCol="0"/>
          <a:lstStyle/>
          <a:p>
            <a:endParaRPr/>
          </a:p>
        </p:txBody>
      </p:sp>
      <p:pic>
        <p:nvPicPr>
          <p:cNvPr id="63" name="Grafik 278">
            <a:extLst>
              <a:ext uri="{FF2B5EF4-FFF2-40B4-BE49-F238E27FC236}">
                <a16:creationId xmlns:a16="http://schemas.microsoft.com/office/drawing/2014/main" id="{F301B5D0-1259-4378-8D29-C09D489808E2}"/>
              </a:ext>
            </a:extLst>
          </p:cNvPr>
          <p:cNvPicPr>
            <a:picLocks noChangeAspect="1"/>
          </p:cNvPicPr>
          <p:nvPr/>
        </p:nvPicPr>
        <p:blipFill>
          <a:blip r:embed="rId8"/>
          <a:stretch>
            <a:fillRect/>
          </a:stretch>
        </p:blipFill>
        <p:spPr>
          <a:xfrm>
            <a:off x="9497171" y="3400198"/>
            <a:ext cx="886416" cy="347468"/>
          </a:xfrm>
          <a:prstGeom prst="rect">
            <a:avLst/>
          </a:prstGeom>
        </p:spPr>
      </p:pic>
      <p:grpSp>
        <p:nvGrpSpPr>
          <p:cNvPr id="64" name="Gruppieren 279">
            <a:extLst>
              <a:ext uri="{FF2B5EF4-FFF2-40B4-BE49-F238E27FC236}">
                <a16:creationId xmlns:a16="http://schemas.microsoft.com/office/drawing/2014/main" id="{790D5109-4AF7-40CC-B12F-3F7D8BBC862C}"/>
              </a:ext>
            </a:extLst>
          </p:cNvPr>
          <p:cNvGrpSpPr>
            <a:grpSpLocks noChangeAspect="1"/>
          </p:cNvGrpSpPr>
          <p:nvPr/>
        </p:nvGrpSpPr>
        <p:grpSpPr>
          <a:xfrm>
            <a:off x="8880517" y="2941589"/>
            <a:ext cx="1380996" cy="316947"/>
            <a:chOff x="8009472" y="3017665"/>
            <a:chExt cx="1502586" cy="344853"/>
          </a:xfrm>
        </p:grpSpPr>
        <p:sp>
          <p:nvSpPr>
            <p:cNvPr id="65" name="AutoShape 25">
              <a:extLst>
                <a:ext uri="{FF2B5EF4-FFF2-40B4-BE49-F238E27FC236}">
                  <a16:creationId xmlns:a16="http://schemas.microsoft.com/office/drawing/2014/main" id="{5C1EA3AF-4341-488F-B6B9-914E12407094}"/>
                </a:ext>
              </a:extLst>
            </p:cNvPr>
            <p:cNvSpPr>
              <a:spLocks noChangeAspect="1" noChangeArrowheads="1"/>
            </p:cNvSpPr>
            <p:nvPr/>
          </p:nvSpPr>
          <p:spPr bwMode="auto">
            <a:xfrm>
              <a:off x="8315151" y="3017665"/>
              <a:ext cx="265114" cy="180000"/>
            </a:xfrm>
            <a:prstGeom prst="roundRect">
              <a:avLst>
                <a:gd name="adj" fmla="val 0"/>
              </a:avLst>
            </a:prstGeom>
            <a:solidFill>
              <a:srgbClr val="4A90B4"/>
            </a:solidFill>
            <a:ln>
              <a:noFill/>
            </a:ln>
            <a:extLst>
              <a:ext uri="{91240B29-F687-4F45-9708-019B960494DF}">
                <a14:hiddenLine xmlns:a14="http://schemas.microsoft.com/office/drawing/2010/main" w="9525">
                  <a:solidFill>
                    <a:schemeClr val="tx1"/>
                  </a:solidFill>
                  <a:round/>
                  <a:headEnd/>
                  <a:tailEnd/>
                </a14:hiddenLine>
              </a:ext>
            </a:extLst>
          </p:spPr>
          <p:txBody>
            <a:bodyPr wrap="none" anchor="ctr"/>
            <a:lstStyle/>
            <a:p>
              <a:pPr>
                <a:spcBef>
                  <a:spcPct val="0"/>
                </a:spcBef>
              </a:pPr>
              <a:endParaRPr lang="de-DE" altLang="de-DE" sz="2400" dirty="0">
                <a:latin typeface="Arial" panose="020B0604020202020204" pitchFamily="34" charset="0"/>
                <a:ea typeface="ヒラギノ角ゴ Pro W3" pitchFamily="1" charset="-128"/>
                <a:cs typeface="Arial" panose="020B0604020202020204" pitchFamily="34" charset="0"/>
              </a:endParaRPr>
            </a:p>
          </p:txBody>
        </p:sp>
        <p:sp>
          <p:nvSpPr>
            <p:cNvPr id="66" name="AutoShape 25">
              <a:extLst>
                <a:ext uri="{FF2B5EF4-FFF2-40B4-BE49-F238E27FC236}">
                  <a16:creationId xmlns:a16="http://schemas.microsoft.com/office/drawing/2014/main" id="{B6FC83B6-DF22-4B57-9C7A-4A6C6CA1E9F8}"/>
                </a:ext>
              </a:extLst>
            </p:cNvPr>
            <p:cNvSpPr>
              <a:spLocks noChangeArrowheads="1"/>
            </p:cNvSpPr>
            <p:nvPr/>
          </p:nvSpPr>
          <p:spPr bwMode="auto">
            <a:xfrm rot="16200000">
              <a:off x="8375708" y="3172268"/>
              <a:ext cx="144000" cy="39767"/>
            </a:xfrm>
            <a:prstGeom prst="roundRect">
              <a:avLst>
                <a:gd name="adj" fmla="val 0"/>
              </a:avLst>
            </a:prstGeom>
            <a:solidFill>
              <a:srgbClr val="4A90B4"/>
            </a:solidFill>
            <a:ln>
              <a:noFill/>
            </a:ln>
          </p:spPr>
          <p:txBody>
            <a:bodyPr wrap="none" anchor="ct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de-DE" altLang="de-DE" sz="2400">
                <a:ea typeface="ヒラギノ角ゴ Pro W3" pitchFamily="1" charset="-128"/>
              </a:endParaRPr>
            </a:p>
          </p:txBody>
        </p:sp>
        <p:sp>
          <p:nvSpPr>
            <p:cNvPr id="67" name="AutoShape 25">
              <a:extLst>
                <a:ext uri="{FF2B5EF4-FFF2-40B4-BE49-F238E27FC236}">
                  <a16:creationId xmlns:a16="http://schemas.microsoft.com/office/drawing/2014/main" id="{3F354888-C0C0-497D-A887-5ED3DDA93B7B}"/>
                </a:ext>
              </a:extLst>
            </p:cNvPr>
            <p:cNvSpPr>
              <a:spLocks noChangeAspect="1" noChangeArrowheads="1"/>
            </p:cNvSpPr>
            <p:nvPr/>
          </p:nvSpPr>
          <p:spPr bwMode="auto">
            <a:xfrm>
              <a:off x="8009472" y="3182518"/>
              <a:ext cx="265114" cy="180000"/>
            </a:xfrm>
            <a:prstGeom prst="roundRect">
              <a:avLst>
                <a:gd name="adj" fmla="val 0"/>
              </a:avLst>
            </a:prstGeom>
            <a:solidFill>
              <a:srgbClr val="4A90B4"/>
            </a:solidFill>
            <a:ln>
              <a:noFill/>
            </a:ln>
          </p:spPr>
          <p:txBody>
            <a:bodyPr wrap="none" anchor="ct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de-DE" altLang="de-DE" sz="2400">
                <a:ea typeface="ヒラギノ角ゴ Pro W3" pitchFamily="1" charset="-128"/>
              </a:endParaRPr>
            </a:p>
          </p:txBody>
        </p:sp>
        <p:sp>
          <p:nvSpPr>
            <p:cNvPr id="68" name="AutoShape 25">
              <a:extLst>
                <a:ext uri="{FF2B5EF4-FFF2-40B4-BE49-F238E27FC236}">
                  <a16:creationId xmlns:a16="http://schemas.microsoft.com/office/drawing/2014/main" id="{383BC744-50EC-4E04-9684-2E83750D41A2}"/>
                </a:ext>
              </a:extLst>
            </p:cNvPr>
            <p:cNvSpPr>
              <a:spLocks noChangeArrowheads="1"/>
            </p:cNvSpPr>
            <p:nvPr/>
          </p:nvSpPr>
          <p:spPr bwMode="auto">
            <a:xfrm>
              <a:off x="8263575" y="3252718"/>
              <a:ext cx="1008000" cy="39600"/>
            </a:xfrm>
            <a:prstGeom prst="roundRect">
              <a:avLst>
                <a:gd name="adj" fmla="val 0"/>
              </a:avLst>
            </a:prstGeom>
            <a:solidFill>
              <a:srgbClr val="4A90B4"/>
            </a:solidFill>
            <a:ln>
              <a:noFill/>
            </a:ln>
          </p:spPr>
          <p:txBody>
            <a:bodyPr wrap="none" anchor="ct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de-DE" altLang="de-DE" sz="2400">
                <a:ea typeface="ヒラギノ角ゴ Pro W3" pitchFamily="1" charset="-128"/>
              </a:endParaRPr>
            </a:p>
          </p:txBody>
        </p:sp>
        <p:sp>
          <p:nvSpPr>
            <p:cNvPr id="69" name="AutoShape 25">
              <a:extLst>
                <a:ext uri="{FF2B5EF4-FFF2-40B4-BE49-F238E27FC236}">
                  <a16:creationId xmlns:a16="http://schemas.microsoft.com/office/drawing/2014/main" id="{41272582-CB6E-4BCC-A9E5-F8879E5DA333}"/>
                </a:ext>
              </a:extLst>
            </p:cNvPr>
            <p:cNvSpPr>
              <a:spLocks noChangeAspect="1" noChangeArrowheads="1"/>
            </p:cNvSpPr>
            <p:nvPr/>
          </p:nvSpPr>
          <p:spPr bwMode="auto">
            <a:xfrm>
              <a:off x="9246944" y="3182518"/>
              <a:ext cx="265114" cy="180000"/>
            </a:xfrm>
            <a:prstGeom prst="roundRect">
              <a:avLst>
                <a:gd name="adj" fmla="val 0"/>
              </a:avLst>
            </a:prstGeom>
            <a:solidFill>
              <a:srgbClr val="4A90B4"/>
            </a:solidFill>
            <a:ln>
              <a:noFill/>
            </a:ln>
          </p:spPr>
          <p:txBody>
            <a:bodyPr wrap="none" anchor="ct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de-DE" altLang="de-DE" sz="2400">
                <a:ea typeface="ヒラギノ角ゴ Pro W3" pitchFamily="1" charset="-128"/>
              </a:endParaRPr>
            </a:p>
          </p:txBody>
        </p:sp>
        <p:sp>
          <p:nvSpPr>
            <p:cNvPr id="70" name="AutoShape 25">
              <a:extLst>
                <a:ext uri="{FF2B5EF4-FFF2-40B4-BE49-F238E27FC236}">
                  <a16:creationId xmlns:a16="http://schemas.microsoft.com/office/drawing/2014/main" id="{3897276A-6C7C-405A-915A-785747BE75C9}"/>
                </a:ext>
              </a:extLst>
            </p:cNvPr>
            <p:cNvSpPr>
              <a:spLocks noChangeAspect="1" noChangeArrowheads="1"/>
            </p:cNvSpPr>
            <p:nvPr/>
          </p:nvSpPr>
          <p:spPr bwMode="auto">
            <a:xfrm>
              <a:off x="8627966" y="3017665"/>
              <a:ext cx="265114" cy="180000"/>
            </a:xfrm>
            <a:prstGeom prst="roundRect">
              <a:avLst>
                <a:gd name="adj" fmla="val 0"/>
              </a:avLst>
            </a:prstGeom>
            <a:solidFill>
              <a:srgbClr val="4A90B4"/>
            </a:solidFill>
            <a:ln>
              <a:noFill/>
            </a:ln>
          </p:spPr>
          <p:txBody>
            <a:bodyPr wrap="none" anchor="ct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de-DE" altLang="de-DE" sz="2400">
                <a:ea typeface="ヒラギノ角ゴ Pro W3" pitchFamily="1" charset="-128"/>
              </a:endParaRPr>
            </a:p>
          </p:txBody>
        </p:sp>
        <p:sp>
          <p:nvSpPr>
            <p:cNvPr id="71" name="AutoShape 25">
              <a:extLst>
                <a:ext uri="{FF2B5EF4-FFF2-40B4-BE49-F238E27FC236}">
                  <a16:creationId xmlns:a16="http://schemas.microsoft.com/office/drawing/2014/main" id="{085E9581-71E1-45AD-B76F-EE97E029475A}"/>
                </a:ext>
              </a:extLst>
            </p:cNvPr>
            <p:cNvSpPr>
              <a:spLocks noChangeArrowheads="1"/>
            </p:cNvSpPr>
            <p:nvPr/>
          </p:nvSpPr>
          <p:spPr bwMode="auto">
            <a:xfrm rot="16200000">
              <a:off x="8688523" y="3172268"/>
              <a:ext cx="144000" cy="39767"/>
            </a:xfrm>
            <a:prstGeom prst="roundRect">
              <a:avLst>
                <a:gd name="adj" fmla="val 0"/>
              </a:avLst>
            </a:prstGeom>
            <a:solidFill>
              <a:srgbClr val="4A90B4"/>
            </a:solidFill>
            <a:ln>
              <a:noFill/>
            </a:ln>
          </p:spPr>
          <p:txBody>
            <a:bodyPr wrap="none" anchor="ct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de-DE" altLang="de-DE" sz="2400">
                <a:ea typeface="ヒラギノ角ゴ Pro W3" pitchFamily="1" charset="-128"/>
              </a:endParaRPr>
            </a:p>
          </p:txBody>
        </p:sp>
        <p:sp>
          <p:nvSpPr>
            <p:cNvPr id="72" name="AutoShape 25">
              <a:extLst>
                <a:ext uri="{FF2B5EF4-FFF2-40B4-BE49-F238E27FC236}">
                  <a16:creationId xmlns:a16="http://schemas.microsoft.com/office/drawing/2014/main" id="{BAA11F24-8B7E-4BF7-9900-8A01CC9C253D}"/>
                </a:ext>
              </a:extLst>
            </p:cNvPr>
            <p:cNvSpPr>
              <a:spLocks noChangeAspect="1" noChangeArrowheads="1"/>
            </p:cNvSpPr>
            <p:nvPr/>
          </p:nvSpPr>
          <p:spPr bwMode="auto">
            <a:xfrm>
              <a:off x="8940781" y="3017665"/>
              <a:ext cx="265114" cy="180000"/>
            </a:xfrm>
            <a:prstGeom prst="roundRect">
              <a:avLst>
                <a:gd name="adj" fmla="val 0"/>
              </a:avLst>
            </a:prstGeom>
            <a:solidFill>
              <a:srgbClr val="4A90B4"/>
            </a:solidFill>
            <a:ln>
              <a:noFill/>
            </a:ln>
          </p:spPr>
          <p:txBody>
            <a:bodyPr wrap="none" anchor="ct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de-DE" altLang="de-DE" sz="2400">
                <a:ea typeface="ヒラギノ角ゴ Pro W3" pitchFamily="1" charset="-128"/>
              </a:endParaRPr>
            </a:p>
          </p:txBody>
        </p:sp>
        <p:sp>
          <p:nvSpPr>
            <p:cNvPr id="73" name="AutoShape 25">
              <a:extLst>
                <a:ext uri="{FF2B5EF4-FFF2-40B4-BE49-F238E27FC236}">
                  <a16:creationId xmlns:a16="http://schemas.microsoft.com/office/drawing/2014/main" id="{06BA3402-219E-48D2-B187-0059330E1576}"/>
                </a:ext>
              </a:extLst>
            </p:cNvPr>
            <p:cNvSpPr>
              <a:spLocks noChangeArrowheads="1"/>
            </p:cNvSpPr>
            <p:nvPr/>
          </p:nvSpPr>
          <p:spPr bwMode="auto">
            <a:xfrm rot="16200000">
              <a:off x="9001338" y="3172268"/>
              <a:ext cx="144000" cy="39767"/>
            </a:xfrm>
            <a:prstGeom prst="roundRect">
              <a:avLst>
                <a:gd name="adj" fmla="val 0"/>
              </a:avLst>
            </a:prstGeom>
            <a:solidFill>
              <a:srgbClr val="4A90B4"/>
            </a:solidFill>
            <a:ln>
              <a:noFill/>
            </a:ln>
          </p:spPr>
          <p:txBody>
            <a:bodyPr wrap="none" anchor="ct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de-DE" altLang="de-DE" sz="2400" dirty="0">
                <a:ea typeface="ヒラギノ角ゴ Pro W3" pitchFamily="1" charset="-128"/>
              </a:endParaRPr>
            </a:p>
          </p:txBody>
        </p:sp>
      </p:grpSp>
      <p:grpSp>
        <p:nvGrpSpPr>
          <p:cNvPr id="74" name="Gruppieren 289">
            <a:extLst>
              <a:ext uri="{FF2B5EF4-FFF2-40B4-BE49-F238E27FC236}">
                <a16:creationId xmlns:a16="http://schemas.microsoft.com/office/drawing/2014/main" id="{1736D7AF-A4BE-4B41-8460-7321ADC645E2}"/>
              </a:ext>
            </a:extLst>
          </p:cNvPr>
          <p:cNvGrpSpPr/>
          <p:nvPr/>
        </p:nvGrpSpPr>
        <p:grpSpPr>
          <a:xfrm>
            <a:off x="10004722" y="3845462"/>
            <a:ext cx="917263" cy="190572"/>
            <a:chOff x="4302832" y="5878323"/>
            <a:chExt cx="1100819" cy="190572"/>
          </a:xfrm>
        </p:grpSpPr>
        <p:pic>
          <p:nvPicPr>
            <p:cNvPr id="75" name="object 86">
              <a:extLst>
                <a:ext uri="{FF2B5EF4-FFF2-40B4-BE49-F238E27FC236}">
                  <a16:creationId xmlns:a16="http://schemas.microsoft.com/office/drawing/2014/main" id="{F561C16D-A7FF-4466-9BBF-0D4F69FFF9F4}"/>
                </a:ext>
              </a:extLst>
            </p:cNvPr>
            <p:cNvPicPr/>
            <p:nvPr/>
          </p:nvPicPr>
          <p:blipFill>
            <a:blip r:embed="rId9" cstate="print"/>
            <a:stretch>
              <a:fillRect/>
            </a:stretch>
          </p:blipFill>
          <p:spPr>
            <a:xfrm>
              <a:off x="4322857" y="5878323"/>
              <a:ext cx="1080794" cy="184133"/>
            </a:xfrm>
            <a:prstGeom prst="rect">
              <a:avLst/>
            </a:prstGeom>
          </p:spPr>
        </p:pic>
        <p:sp>
          <p:nvSpPr>
            <p:cNvPr id="76" name="object 87">
              <a:extLst>
                <a:ext uri="{FF2B5EF4-FFF2-40B4-BE49-F238E27FC236}">
                  <a16:creationId xmlns:a16="http://schemas.microsoft.com/office/drawing/2014/main" id="{40CE585E-32F7-480A-976B-3E50BF60FCFE}"/>
                </a:ext>
              </a:extLst>
            </p:cNvPr>
            <p:cNvSpPr/>
            <p:nvPr/>
          </p:nvSpPr>
          <p:spPr>
            <a:xfrm>
              <a:off x="4302832" y="5897186"/>
              <a:ext cx="1081519" cy="171709"/>
            </a:xfrm>
            <a:custGeom>
              <a:avLst/>
              <a:gdLst/>
              <a:ahLst/>
              <a:cxnLst/>
              <a:rect l="l" t="t" r="r" b="b"/>
              <a:pathLst>
                <a:path w="643889" h="439419">
                  <a:moveTo>
                    <a:pt x="607466" y="0"/>
                  </a:moveTo>
                  <a:lnTo>
                    <a:pt x="36004" y="0"/>
                  </a:lnTo>
                  <a:lnTo>
                    <a:pt x="15189" y="562"/>
                  </a:lnTo>
                  <a:lnTo>
                    <a:pt x="4500" y="4500"/>
                  </a:lnTo>
                  <a:lnTo>
                    <a:pt x="562" y="15189"/>
                  </a:lnTo>
                  <a:lnTo>
                    <a:pt x="0" y="36004"/>
                  </a:lnTo>
                  <a:lnTo>
                    <a:pt x="0" y="403059"/>
                  </a:lnTo>
                  <a:lnTo>
                    <a:pt x="562" y="423875"/>
                  </a:lnTo>
                  <a:lnTo>
                    <a:pt x="4500" y="434563"/>
                  </a:lnTo>
                  <a:lnTo>
                    <a:pt x="15189" y="438501"/>
                  </a:lnTo>
                  <a:lnTo>
                    <a:pt x="36004" y="439064"/>
                  </a:lnTo>
                  <a:lnTo>
                    <a:pt x="607466" y="439064"/>
                  </a:lnTo>
                  <a:lnTo>
                    <a:pt x="628274" y="438501"/>
                  </a:lnTo>
                  <a:lnTo>
                    <a:pt x="638959" y="434563"/>
                  </a:lnTo>
                  <a:lnTo>
                    <a:pt x="642895" y="423875"/>
                  </a:lnTo>
                  <a:lnTo>
                    <a:pt x="643458" y="403059"/>
                  </a:lnTo>
                  <a:lnTo>
                    <a:pt x="643458" y="36004"/>
                  </a:lnTo>
                  <a:lnTo>
                    <a:pt x="642895" y="15189"/>
                  </a:lnTo>
                  <a:lnTo>
                    <a:pt x="638959" y="4500"/>
                  </a:lnTo>
                  <a:lnTo>
                    <a:pt x="628274" y="562"/>
                  </a:lnTo>
                  <a:lnTo>
                    <a:pt x="607466" y="0"/>
                  </a:lnTo>
                  <a:close/>
                </a:path>
              </a:pathLst>
            </a:custGeom>
            <a:solidFill>
              <a:srgbClr val="F9D121"/>
            </a:solidFill>
          </p:spPr>
          <p:txBody>
            <a:bodyPr wrap="square" lIns="0" tIns="0" rIns="0" bIns="0" rtlCol="0"/>
            <a:lstStyle/>
            <a:p>
              <a:endParaRPr/>
            </a:p>
          </p:txBody>
        </p:sp>
        <p:sp>
          <p:nvSpPr>
            <p:cNvPr id="77" name="object 88">
              <a:extLst>
                <a:ext uri="{FF2B5EF4-FFF2-40B4-BE49-F238E27FC236}">
                  <a16:creationId xmlns:a16="http://schemas.microsoft.com/office/drawing/2014/main" id="{A8616A44-4682-4062-A5D1-42AEFBDDDE2A}"/>
                </a:ext>
              </a:extLst>
            </p:cNvPr>
            <p:cNvSpPr txBox="1"/>
            <p:nvPr/>
          </p:nvSpPr>
          <p:spPr>
            <a:xfrm>
              <a:off x="4302832" y="5890747"/>
              <a:ext cx="1078986" cy="171709"/>
            </a:xfrm>
            <a:prstGeom prst="rect">
              <a:avLst/>
            </a:prstGeom>
          </p:spPr>
          <p:txBody>
            <a:bodyPr vert="horz" wrap="square" lIns="0" tIns="22860" rIns="0" bIns="0" rtlCol="0" anchor="ctr">
              <a:noAutofit/>
            </a:bodyPr>
            <a:lstStyle/>
            <a:p>
              <a:pPr marL="12700" marR="5080" algn="ctr">
                <a:lnSpc>
                  <a:spcPts val="900"/>
                </a:lnSpc>
                <a:spcBef>
                  <a:spcPts val="180"/>
                </a:spcBef>
              </a:pPr>
              <a:r>
                <a:rPr lang="de-DE" sz="900" dirty="0">
                  <a:latin typeface="+mj-lt"/>
                  <a:cs typeface="FrutigerLTPro-Condensed"/>
                </a:rPr>
                <a:t>ADS Layer</a:t>
              </a:r>
              <a:endParaRPr sz="900" dirty="0">
                <a:latin typeface="+mj-lt"/>
                <a:cs typeface="FrutigerLTPro-Condensed"/>
              </a:endParaRPr>
            </a:p>
          </p:txBody>
        </p:sp>
      </p:grpSp>
      <p:grpSp>
        <p:nvGrpSpPr>
          <p:cNvPr id="78" name="Gruppieren 293">
            <a:extLst>
              <a:ext uri="{FF2B5EF4-FFF2-40B4-BE49-F238E27FC236}">
                <a16:creationId xmlns:a16="http://schemas.microsoft.com/office/drawing/2014/main" id="{65805AE4-6A33-4114-A153-A18CE8215862}"/>
              </a:ext>
            </a:extLst>
          </p:cNvPr>
          <p:cNvGrpSpPr/>
          <p:nvPr/>
        </p:nvGrpSpPr>
        <p:grpSpPr>
          <a:xfrm>
            <a:off x="8560411" y="1575268"/>
            <a:ext cx="3023371" cy="1176352"/>
            <a:chOff x="4501282" y="69348"/>
            <a:chExt cx="2501831" cy="897844"/>
          </a:xfrm>
        </p:grpSpPr>
        <p:pic>
          <p:nvPicPr>
            <p:cNvPr id="79" name="object 81">
              <a:extLst>
                <a:ext uri="{FF2B5EF4-FFF2-40B4-BE49-F238E27FC236}">
                  <a16:creationId xmlns:a16="http://schemas.microsoft.com/office/drawing/2014/main" id="{C305280E-2870-402B-989E-A923FBD68DBC}"/>
                </a:ext>
              </a:extLst>
            </p:cNvPr>
            <p:cNvPicPr/>
            <p:nvPr/>
          </p:nvPicPr>
          <p:blipFill>
            <a:blip r:embed="rId10" cstate="print"/>
            <a:stretch>
              <a:fillRect/>
            </a:stretch>
          </p:blipFill>
          <p:spPr>
            <a:xfrm>
              <a:off x="4521051" y="69348"/>
              <a:ext cx="2482062" cy="884702"/>
            </a:xfrm>
            <a:prstGeom prst="rect">
              <a:avLst/>
            </a:prstGeom>
          </p:spPr>
        </p:pic>
        <p:sp>
          <p:nvSpPr>
            <p:cNvPr id="80" name="object 82">
              <a:extLst>
                <a:ext uri="{FF2B5EF4-FFF2-40B4-BE49-F238E27FC236}">
                  <a16:creationId xmlns:a16="http://schemas.microsoft.com/office/drawing/2014/main" id="{BD09FFF7-0B6A-4928-B334-91EA801A0223}"/>
                </a:ext>
              </a:extLst>
            </p:cNvPr>
            <p:cNvSpPr/>
            <p:nvPr/>
          </p:nvSpPr>
          <p:spPr>
            <a:xfrm>
              <a:off x="4501282" y="89130"/>
              <a:ext cx="2482148" cy="878062"/>
            </a:xfrm>
            <a:custGeom>
              <a:avLst/>
              <a:gdLst/>
              <a:ahLst/>
              <a:cxnLst/>
              <a:rect l="l" t="t" r="r" b="b"/>
              <a:pathLst>
                <a:path w="2259965" h="799464">
                  <a:moveTo>
                    <a:pt x="2223897" y="0"/>
                  </a:moveTo>
                  <a:lnTo>
                    <a:pt x="36004" y="0"/>
                  </a:lnTo>
                  <a:lnTo>
                    <a:pt x="15189" y="562"/>
                  </a:lnTo>
                  <a:lnTo>
                    <a:pt x="4500" y="4500"/>
                  </a:lnTo>
                  <a:lnTo>
                    <a:pt x="562" y="15189"/>
                  </a:lnTo>
                  <a:lnTo>
                    <a:pt x="0" y="36004"/>
                  </a:lnTo>
                  <a:lnTo>
                    <a:pt x="0" y="763066"/>
                  </a:lnTo>
                  <a:lnTo>
                    <a:pt x="562" y="783874"/>
                  </a:lnTo>
                  <a:lnTo>
                    <a:pt x="4500" y="794559"/>
                  </a:lnTo>
                  <a:lnTo>
                    <a:pt x="15189" y="798496"/>
                  </a:lnTo>
                  <a:lnTo>
                    <a:pt x="36004" y="799058"/>
                  </a:lnTo>
                  <a:lnTo>
                    <a:pt x="2223897" y="799058"/>
                  </a:lnTo>
                  <a:lnTo>
                    <a:pt x="2244712" y="798496"/>
                  </a:lnTo>
                  <a:lnTo>
                    <a:pt x="2255400" y="794559"/>
                  </a:lnTo>
                  <a:lnTo>
                    <a:pt x="2259338" y="783874"/>
                  </a:lnTo>
                  <a:lnTo>
                    <a:pt x="2259901" y="763066"/>
                  </a:lnTo>
                  <a:lnTo>
                    <a:pt x="2259901" y="36004"/>
                  </a:lnTo>
                  <a:lnTo>
                    <a:pt x="2259338" y="15189"/>
                  </a:lnTo>
                  <a:lnTo>
                    <a:pt x="2255400" y="4500"/>
                  </a:lnTo>
                  <a:lnTo>
                    <a:pt x="2244712" y="562"/>
                  </a:lnTo>
                  <a:lnTo>
                    <a:pt x="2223897" y="0"/>
                  </a:lnTo>
                  <a:close/>
                </a:path>
              </a:pathLst>
            </a:custGeom>
            <a:solidFill>
              <a:srgbClr val="A3ACB2"/>
            </a:solidFill>
          </p:spPr>
          <p:txBody>
            <a:bodyPr wrap="square" lIns="0" tIns="0" rIns="0" bIns="0" rtlCol="0"/>
            <a:lstStyle/>
            <a:p>
              <a:endParaRPr/>
            </a:p>
          </p:txBody>
        </p:sp>
      </p:grpSp>
      <p:sp>
        <p:nvSpPr>
          <p:cNvPr id="81" name="object 83">
            <a:extLst>
              <a:ext uri="{FF2B5EF4-FFF2-40B4-BE49-F238E27FC236}">
                <a16:creationId xmlns:a16="http://schemas.microsoft.com/office/drawing/2014/main" id="{2F6FFC5D-8431-4E92-AD8B-9EF2D6DD84FF}"/>
              </a:ext>
            </a:extLst>
          </p:cNvPr>
          <p:cNvSpPr txBox="1"/>
          <p:nvPr/>
        </p:nvSpPr>
        <p:spPr>
          <a:xfrm>
            <a:off x="8611297" y="1638720"/>
            <a:ext cx="900856" cy="166712"/>
          </a:xfrm>
          <a:prstGeom prst="rect">
            <a:avLst/>
          </a:prstGeom>
        </p:spPr>
        <p:txBody>
          <a:bodyPr vert="horz" wrap="square" lIns="0" tIns="12700" rIns="0" bIns="0" rtlCol="0">
            <a:spAutoFit/>
          </a:bodyPr>
          <a:lstStyle/>
          <a:p>
            <a:pPr marL="12700">
              <a:lnSpc>
                <a:spcPct val="100000"/>
              </a:lnSpc>
              <a:spcBef>
                <a:spcPts val="100"/>
              </a:spcBef>
            </a:pPr>
            <a:r>
              <a:rPr lang="de-DE" sz="1000" dirty="0">
                <a:latin typeface="+mj-lt"/>
                <a:cs typeface="FrutigerLTPro-Condensed"/>
              </a:rPr>
              <a:t>Debian</a:t>
            </a:r>
            <a:r>
              <a:rPr sz="1000" dirty="0">
                <a:latin typeface="+mj-lt"/>
                <a:cs typeface="FrutigerLTPro-Condensed"/>
              </a:rPr>
              <a:t> </a:t>
            </a:r>
            <a:r>
              <a:rPr lang="de-DE" sz="1000" dirty="0">
                <a:latin typeface="+mj-lt"/>
                <a:cs typeface="FrutigerLTPro-Condensed"/>
              </a:rPr>
              <a:t>Guest</a:t>
            </a:r>
            <a:endParaRPr sz="1000" dirty="0">
              <a:latin typeface="+mj-lt"/>
              <a:cs typeface="FrutigerLTPro-Condensed"/>
            </a:endParaRPr>
          </a:p>
        </p:txBody>
      </p:sp>
      <p:pic>
        <p:nvPicPr>
          <p:cNvPr id="82" name="object 86">
            <a:extLst>
              <a:ext uri="{FF2B5EF4-FFF2-40B4-BE49-F238E27FC236}">
                <a16:creationId xmlns:a16="http://schemas.microsoft.com/office/drawing/2014/main" id="{A796509E-5891-4693-B9CC-C7775E549C1D}"/>
              </a:ext>
            </a:extLst>
          </p:cNvPr>
          <p:cNvPicPr/>
          <p:nvPr/>
        </p:nvPicPr>
        <p:blipFill>
          <a:blip r:embed="rId9" cstate="print"/>
          <a:stretch>
            <a:fillRect/>
          </a:stretch>
        </p:blipFill>
        <p:spPr>
          <a:xfrm>
            <a:off x="10608799" y="1833930"/>
            <a:ext cx="706718" cy="377825"/>
          </a:xfrm>
          <a:prstGeom prst="rect">
            <a:avLst/>
          </a:prstGeom>
        </p:spPr>
      </p:pic>
      <p:sp>
        <p:nvSpPr>
          <p:cNvPr id="83" name="object 87">
            <a:extLst>
              <a:ext uri="{FF2B5EF4-FFF2-40B4-BE49-F238E27FC236}">
                <a16:creationId xmlns:a16="http://schemas.microsoft.com/office/drawing/2014/main" id="{D872FEF7-299C-4A75-AF16-4CA22E1BD5E9}"/>
              </a:ext>
            </a:extLst>
          </p:cNvPr>
          <p:cNvSpPr/>
          <p:nvPr/>
        </p:nvSpPr>
        <p:spPr>
          <a:xfrm>
            <a:off x="10589025" y="1853708"/>
            <a:ext cx="707192" cy="377822"/>
          </a:xfrm>
          <a:custGeom>
            <a:avLst/>
            <a:gdLst/>
            <a:ahLst/>
            <a:cxnLst/>
            <a:rect l="l" t="t" r="r" b="b"/>
            <a:pathLst>
              <a:path w="643889" h="439419">
                <a:moveTo>
                  <a:pt x="607466" y="0"/>
                </a:moveTo>
                <a:lnTo>
                  <a:pt x="36004" y="0"/>
                </a:lnTo>
                <a:lnTo>
                  <a:pt x="15189" y="562"/>
                </a:lnTo>
                <a:lnTo>
                  <a:pt x="4500" y="4500"/>
                </a:lnTo>
                <a:lnTo>
                  <a:pt x="562" y="15189"/>
                </a:lnTo>
                <a:lnTo>
                  <a:pt x="0" y="36004"/>
                </a:lnTo>
                <a:lnTo>
                  <a:pt x="0" y="403059"/>
                </a:lnTo>
                <a:lnTo>
                  <a:pt x="562" y="423875"/>
                </a:lnTo>
                <a:lnTo>
                  <a:pt x="4500" y="434563"/>
                </a:lnTo>
                <a:lnTo>
                  <a:pt x="15189" y="438501"/>
                </a:lnTo>
                <a:lnTo>
                  <a:pt x="36004" y="439064"/>
                </a:lnTo>
                <a:lnTo>
                  <a:pt x="607466" y="439064"/>
                </a:lnTo>
                <a:lnTo>
                  <a:pt x="628274" y="438501"/>
                </a:lnTo>
                <a:lnTo>
                  <a:pt x="638959" y="434563"/>
                </a:lnTo>
                <a:lnTo>
                  <a:pt x="642895" y="423875"/>
                </a:lnTo>
                <a:lnTo>
                  <a:pt x="643458" y="403059"/>
                </a:lnTo>
                <a:lnTo>
                  <a:pt x="643458" y="36004"/>
                </a:lnTo>
                <a:lnTo>
                  <a:pt x="642895" y="15189"/>
                </a:lnTo>
                <a:lnTo>
                  <a:pt x="638959" y="4500"/>
                </a:lnTo>
                <a:lnTo>
                  <a:pt x="628274" y="562"/>
                </a:lnTo>
                <a:lnTo>
                  <a:pt x="607466" y="0"/>
                </a:lnTo>
                <a:close/>
              </a:path>
            </a:pathLst>
          </a:custGeom>
          <a:solidFill>
            <a:srgbClr val="F9D121"/>
          </a:solidFill>
        </p:spPr>
        <p:txBody>
          <a:bodyPr wrap="square" lIns="0" tIns="0" rIns="0" bIns="0" rtlCol="0"/>
          <a:lstStyle/>
          <a:p>
            <a:endParaRPr/>
          </a:p>
        </p:txBody>
      </p:sp>
      <p:pic>
        <p:nvPicPr>
          <p:cNvPr id="84" name="object 90">
            <a:extLst>
              <a:ext uri="{FF2B5EF4-FFF2-40B4-BE49-F238E27FC236}">
                <a16:creationId xmlns:a16="http://schemas.microsoft.com/office/drawing/2014/main" id="{0D3CD108-FCA6-4FDE-88EF-83BE67C06921}"/>
              </a:ext>
            </a:extLst>
          </p:cNvPr>
          <p:cNvPicPr/>
          <p:nvPr/>
        </p:nvPicPr>
        <p:blipFill>
          <a:blip r:embed="rId11" cstate="print"/>
          <a:stretch>
            <a:fillRect/>
          </a:stretch>
        </p:blipFill>
        <p:spPr>
          <a:xfrm>
            <a:off x="9741132" y="1836091"/>
            <a:ext cx="706731" cy="377825"/>
          </a:xfrm>
          <a:prstGeom prst="rect">
            <a:avLst/>
          </a:prstGeom>
        </p:spPr>
      </p:pic>
      <p:sp>
        <p:nvSpPr>
          <p:cNvPr id="85" name="object 91">
            <a:extLst>
              <a:ext uri="{FF2B5EF4-FFF2-40B4-BE49-F238E27FC236}">
                <a16:creationId xmlns:a16="http://schemas.microsoft.com/office/drawing/2014/main" id="{43B65078-2CB2-4091-8024-15967000CEF3}"/>
              </a:ext>
            </a:extLst>
          </p:cNvPr>
          <p:cNvSpPr/>
          <p:nvPr/>
        </p:nvSpPr>
        <p:spPr>
          <a:xfrm>
            <a:off x="9721367" y="1855869"/>
            <a:ext cx="707192" cy="376334"/>
          </a:xfrm>
          <a:custGeom>
            <a:avLst/>
            <a:gdLst/>
            <a:ahLst/>
            <a:cxnLst/>
            <a:rect l="l" t="t" r="r" b="b"/>
            <a:pathLst>
              <a:path w="643889" h="439419">
                <a:moveTo>
                  <a:pt x="607466" y="0"/>
                </a:moveTo>
                <a:lnTo>
                  <a:pt x="36004" y="0"/>
                </a:lnTo>
                <a:lnTo>
                  <a:pt x="15189" y="562"/>
                </a:lnTo>
                <a:lnTo>
                  <a:pt x="4500" y="4500"/>
                </a:lnTo>
                <a:lnTo>
                  <a:pt x="562" y="15189"/>
                </a:lnTo>
                <a:lnTo>
                  <a:pt x="0" y="36004"/>
                </a:lnTo>
                <a:lnTo>
                  <a:pt x="0" y="403059"/>
                </a:lnTo>
                <a:lnTo>
                  <a:pt x="562" y="423875"/>
                </a:lnTo>
                <a:lnTo>
                  <a:pt x="4500" y="434563"/>
                </a:lnTo>
                <a:lnTo>
                  <a:pt x="15189" y="438501"/>
                </a:lnTo>
                <a:lnTo>
                  <a:pt x="36004" y="439064"/>
                </a:lnTo>
                <a:lnTo>
                  <a:pt x="607466" y="439064"/>
                </a:lnTo>
                <a:lnTo>
                  <a:pt x="628274" y="438501"/>
                </a:lnTo>
                <a:lnTo>
                  <a:pt x="638959" y="434563"/>
                </a:lnTo>
                <a:lnTo>
                  <a:pt x="642895" y="423875"/>
                </a:lnTo>
                <a:lnTo>
                  <a:pt x="643458" y="403059"/>
                </a:lnTo>
                <a:lnTo>
                  <a:pt x="643458" y="36004"/>
                </a:lnTo>
                <a:lnTo>
                  <a:pt x="642895" y="15189"/>
                </a:lnTo>
                <a:lnTo>
                  <a:pt x="638959" y="4500"/>
                </a:lnTo>
                <a:lnTo>
                  <a:pt x="628274" y="562"/>
                </a:lnTo>
                <a:lnTo>
                  <a:pt x="607466" y="0"/>
                </a:lnTo>
                <a:close/>
              </a:path>
            </a:pathLst>
          </a:custGeom>
          <a:solidFill>
            <a:srgbClr val="F9D121"/>
          </a:solidFill>
        </p:spPr>
        <p:txBody>
          <a:bodyPr wrap="square" lIns="0" tIns="0" rIns="0" bIns="0" rtlCol="0"/>
          <a:lstStyle/>
          <a:p>
            <a:endParaRPr/>
          </a:p>
        </p:txBody>
      </p:sp>
      <p:sp>
        <p:nvSpPr>
          <p:cNvPr id="86" name="object 88">
            <a:extLst>
              <a:ext uri="{FF2B5EF4-FFF2-40B4-BE49-F238E27FC236}">
                <a16:creationId xmlns:a16="http://schemas.microsoft.com/office/drawing/2014/main" id="{DC055673-97D4-4E7D-9966-7C313AF9E4A7}"/>
              </a:ext>
            </a:extLst>
          </p:cNvPr>
          <p:cNvSpPr txBox="1"/>
          <p:nvPr/>
        </p:nvSpPr>
        <p:spPr>
          <a:xfrm>
            <a:off x="10628796" y="1861879"/>
            <a:ext cx="802675" cy="339353"/>
          </a:xfrm>
          <a:prstGeom prst="rect">
            <a:avLst/>
          </a:prstGeom>
        </p:spPr>
        <p:txBody>
          <a:bodyPr vert="horz" wrap="square" lIns="0" tIns="22860" rIns="0" bIns="0" rtlCol="0" anchor="ctr">
            <a:noAutofit/>
          </a:bodyPr>
          <a:lstStyle/>
          <a:p>
            <a:pPr marL="12700" marR="5080">
              <a:lnSpc>
                <a:spcPts val="900"/>
              </a:lnSpc>
              <a:spcBef>
                <a:spcPts val="180"/>
              </a:spcBef>
            </a:pPr>
            <a:r>
              <a:rPr sz="900" dirty="0">
                <a:latin typeface="+mj-lt"/>
                <a:cs typeface="FrutigerLTPro-Condensed"/>
              </a:rPr>
              <a:t>ADS-Router  Container</a:t>
            </a:r>
          </a:p>
        </p:txBody>
      </p:sp>
      <p:sp>
        <p:nvSpPr>
          <p:cNvPr id="87" name="object 88">
            <a:extLst>
              <a:ext uri="{FF2B5EF4-FFF2-40B4-BE49-F238E27FC236}">
                <a16:creationId xmlns:a16="http://schemas.microsoft.com/office/drawing/2014/main" id="{EA271219-E384-4571-9C97-E2AF2A99DA09}"/>
              </a:ext>
            </a:extLst>
          </p:cNvPr>
          <p:cNvSpPr txBox="1"/>
          <p:nvPr/>
        </p:nvSpPr>
        <p:spPr>
          <a:xfrm>
            <a:off x="9754598" y="1856628"/>
            <a:ext cx="802675" cy="339353"/>
          </a:xfrm>
          <a:prstGeom prst="rect">
            <a:avLst/>
          </a:prstGeom>
        </p:spPr>
        <p:txBody>
          <a:bodyPr vert="horz" wrap="square" lIns="0" tIns="22860" rIns="0" bIns="0" rtlCol="0" anchor="ctr">
            <a:noAutofit/>
          </a:bodyPr>
          <a:lstStyle/>
          <a:p>
            <a:pPr marL="12700" marR="5080">
              <a:lnSpc>
                <a:spcPts val="900"/>
              </a:lnSpc>
              <a:spcBef>
                <a:spcPts val="180"/>
              </a:spcBef>
            </a:pPr>
            <a:r>
              <a:rPr sz="900" dirty="0">
                <a:latin typeface="+mj-lt"/>
                <a:cs typeface="FrutigerLTPro-Condensed"/>
              </a:rPr>
              <a:t>ADS-</a:t>
            </a:r>
            <a:r>
              <a:rPr lang="de-DE" sz="900" dirty="0">
                <a:latin typeface="+mj-lt"/>
                <a:cs typeface="FrutigerLTPro-Condensed"/>
              </a:rPr>
              <a:t>Client</a:t>
            </a:r>
            <a:r>
              <a:rPr sz="900" dirty="0">
                <a:latin typeface="+mj-lt"/>
                <a:cs typeface="FrutigerLTPro-Condensed"/>
              </a:rPr>
              <a:t>  Container</a:t>
            </a:r>
          </a:p>
        </p:txBody>
      </p:sp>
      <p:grpSp>
        <p:nvGrpSpPr>
          <p:cNvPr id="88" name="Gruppieren 309">
            <a:extLst>
              <a:ext uri="{FF2B5EF4-FFF2-40B4-BE49-F238E27FC236}">
                <a16:creationId xmlns:a16="http://schemas.microsoft.com/office/drawing/2014/main" id="{55075507-620E-49AB-BD23-D2D0CE31636F}"/>
              </a:ext>
            </a:extLst>
          </p:cNvPr>
          <p:cNvGrpSpPr/>
          <p:nvPr/>
        </p:nvGrpSpPr>
        <p:grpSpPr>
          <a:xfrm>
            <a:off x="10153366" y="2189403"/>
            <a:ext cx="154983" cy="139256"/>
            <a:chOff x="4688511" y="4204048"/>
            <a:chExt cx="154983" cy="139256"/>
          </a:xfrm>
        </p:grpSpPr>
        <p:sp>
          <p:nvSpPr>
            <p:cNvPr id="89" name="AutoShape 97">
              <a:extLst>
                <a:ext uri="{FF2B5EF4-FFF2-40B4-BE49-F238E27FC236}">
                  <a16:creationId xmlns:a16="http://schemas.microsoft.com/office/drawing/2014/main" id="{C84BB8A3-D287-485B-A343-4A4E47A6D278}"/>
                </a:ext>
              </a:extLst>
            </p:cNvPr>
            <p:cNvSpPr>
              <a:spLocks noChangeArrowheads="1"/>
            </p:cNvSpPr>
            <p:nvPr/>
          </p:nvSpPr>
          <p:spPr bwMode="auto">
            <a:xfrm>
              <a:off x="4691801" y="4204048"/>
              <a:ext cx="151693" cy="131173"/>
            </a:xfrm>
            <a:prstGeom prst="roundRect">
              <a:avLst>
                <a:gd name="adj" fmla="val 16667"/>
              </a:avLst>
            </a:prstGeom>
            <a:gradFill rotWithShape="0">
              <a:gsLst>
                <a:gs pos="0">
                  <a:srgbClr val="515152"/>
                </a:gs>
                <a:gs pos="50000">
                  <a:srgbClr val="AFB0B2"/>
                </a:gs>
                <a:gs pos="100000">
                  <a:srgbClr val="515152"/>
                </a:gs>
              </a:gsLst>
              <a:lin ang="0" scaled="1"/>
            </a:gradFill>
            <a:ln>
              <a:noFill/>
            </a:ln>
            <a:extLst>
              <a:ext uri="{91240B29-F687-4F45-9708-019B960494DF}">
                <a14:hiddenLine xmlns:a14="http://schemas.microsoft.com/office/drawing/2010/main" w="9525">
                  <a:solidFill>
                    <a:schemeClr val="tx1"/>
                  </a:solidFill>
                  <a:round/>
                  <a:headEnd/>
                  <a:tailEnd/>
                </a14:hiddenLine>
              </a:ext>
            </a:extLst>
          </p:spPr>
          <p:txBody>
            <a:bodyPr wrap="none" anchor="ct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algn="r" eaLnBrk="1" hangingPunct="1">
                <a:spcBef>
                  <a:spcPct val="0"/>
                </a:spcBef>
                <a:buFontTx/>
                <a:buNone/>
              </a:pPr>
              <a:endParaRPr lang="de-DE" altLang="de-DE">
                <a:solidFill>
                  <a:schemeClr val="bg1"/>
                </a:solidFill>
              </a:endParaRPr>
            </a:p>
          </p:txBody>
        </p:sp>
        <p:sp>
          <p:nvSpPr>
            <p:cNvPr id="90" name="AutoShape 100">
              <a:extLst>
                <a:ext uri="{FF2B5EF4-FFF2-40B4-BE49-F238E27FC236}">
                  <a16:creationId xmlns:a16="http://schemas.microsoft.com/office/drawing/2014/main" id="{03F2C151-E1B0-49C9-B2C2-170F465EFF57}"/>
                </a:ext>
              </a:extLst>
            </p:cNvPr>
            <p:cNvSpPr>
              <a:spLocks noChangeArrowheads="1"/>
            </p:cNvSpPr>
            <p:nvPr/>
          </p:nvSpPr>
          <p:spPr bwMode="auto">
            <a:xfrm>
              <a:off x="4688511" y="4212131"/>
              <a:ext cx="151693" cy="131173"/>
            </a:xfrm>
            <a:prstGeom prst="roundRect">
              <a:avLst>
                <a:gd name="adj" fmla="val 16667"/>
              </a:avLst>
            </a:prstGeom>
            <a:solidFill>
              <a:srgbClr val="4A90B4"/>
            </a:solidFill>
            <a:ln>
              <a:noFill/>
            </a:ln>
          </p:spPr>
          <p:txBody>
            <a:bodyPr wrap="none" anchor="ct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algn="r" eaLnBrk="1" hangingPunct="1">
                <a:spcBef>
                  <a:spcPct val="0"/>
                </a:spcBef>
                <a:buFontTx/>
                <a:buNone/>
              </a:pPr>
              <a:endParaRPr lang="de-DE" altLang="de-DE" dirty="0">
                <a:solidFill>
                  <a:schemeClr val="bg1"/>
                </a:solidFill>
              </a:endParaRPr>
            </a:p>
          </p:txBody>
        </p:sp>
      </p:grpSp>
      <p:grpSp>
        <p:nvGrpSpPr>
          <p:cNvPr id="91" name="Gruppieren 312">
            <a:extLst>
              <a:ext uri="{FF2B5EF4-FFF2-40B4-BE49-F238E27FC236}">
                <a16:creationId xmlns:a16="http://schemas.microsoft.com/office/drawing/2014/main" id="{C5DFAAFA-DB30-4E76-8FF5-7DE8B52ECA2A}"/>
              </a:ext>
            </a:extLst>
          </p:cNvPr>
          <p:cNvGrpSpPr/>
          <p:nvPr/>
        </p:nvGrpSpPr>
        <p:grpSpPr>
          <a:xfrm>
            <a:off x="10711785" y="2189403"/>
            <a:ext cx="154983" cy="139256"/>
            <a:chOff x="4688511" y="4204048"/>
            <a:chExt cx="154983" cy="139256"/>
          </a:xfrm>
        </p:grpSpPr>
        <p:sp>
          <p:nvSpPr>
            <p:cNvPr id="92" name="AutoShape 97">
              <a:extLst>
                <a:ext uri="{FF2B5EF4-FFF2-40B4-BE49-F238E27FC236}">
                  <a16:creationId xmlns:a16="http://schemas.microsoft.com/office/drawing/2014/main" id="{F8C760D3-A008-4CE7-AA2E-8CE6AEBE4FCF}"/>
                </a:ext>
              </a:extLst>
            </p:cNvPr>
            <p:cNvSpPr>
              <a:spLocks noChangeArrowheads="1"/>
            </p:cNvSpPr>
            <p:nvPr/>
          </p:nvSpPr>
          <p:spPr bwMode="auto">
            <a:xfrm>
              <a:off x="4691801" y="4204048"/>
              <a:ext cx="151693" cy="131173"/>
            </a:xfrm>
            <a:prstGeom prst="roundRect">
              <a:avLst>
                <a:gd name="adj" fmla="val 16667"/>
              </a:avLst>
            </a:prstGeom>
            <a:gradFill rotWithShape="0">
              <a:gsLst>
                <a:gs pos="0">
                  <a:srgbClr val="515152"/>
                </a:gs>
                <a:gs pos="50000">
                  <a:srgbClr val="AFB0B2"/>
                </a:gs>
                <a:gs pos="100000">
                  <a:srgbClr val="515152"/>
                </a:gs>
              </a:gsLst>
              <a:lin ang="0" scaled="1"/>
            </a:gradFill>
            <a:ln>
              <a:noFill/>
            </a:ln>
            <a:extLst>
              <a:ext uri="{91240B29-F687-4F45-9708-019B960494DF}">
                <a14:hiddenLine xmlns:a14="http://schemas.microsoft.com/office/drawing/2010/main" w="9525">
                  <a:solidFill>
                    <a:schemeClr val="tx1"/>
                  </a:solidFill>
                  <a:round/>
                  <a:headEnd/>
                  <a:tailEnd/>
                </a14:hiddenLine>
              </a:ext>
            </a:extLst>
          </p:spPr>
          <p:txBody>
            <a:bodyPr wrap="none" anchor="ct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algn="r" eaLnBrk="1" hangingPunct="1">
                <a:spcBef>
                  <a:spcPct val="0"/>
                </a:spcBef>
                <a:buFontTx/>
                <a:buNone/>
              </a:pPr>
              <a:endParaRPr lang="de-DE" altLang="de-DE">
                <a:solidFill>
                  <a:schemeClr val="bg1"/>
                </a:solidFill>
              </a:endParaRPr>
            </a:p>
          </p:txBody>
        </p:sp>
        <p:sp>
          <p:nvSpPr>
            <p:cNvPr id="93" name="AutoShape 100">
              <a:extLst>
                <a:ext uri="{FF2B5EF4-FFF2-40B4-BE49-F238E27FC236}">
                  <a16:creationId xmlns:a16="http://schemas.microsoft.com/office/drawing/2014/main" id="{414A9D90-99DA-4CAA-9119-9AAF54A6CC7E}"/>
                </a:ext>
              </a:extLst>
            </p:cNvPr>
            <p:cNvSpPr>
              <a:spLocks noChangeArrowheads="1"/>
            </p:cNvSpPr>
            <p:nvPr/>
          </p:nvSpPr>
          <p:spPr bwMode="auto">
            <a:xfrm>
              <a:off x="4688511" y="4212131"/>
              <a:ext cx="151693" cy="131173"/>
            </a:xfrm>
            <a:prstGeom prst="roundRect">
              <a:avLst>
                <a:gd name="adj" fmla="val 16667"/>
              </a:avLst>
            </a:prstGeom>
            <a:solidFill>
              <a:srgbClr val="4A90B4"/>
            </a:solidFill>
            <a:ln>
              <a:noFill/>
            </a:ln>
          </p:spPr>
          <p:txBody>
            <a:bodyPr wrap="none" anchor="ct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algn="r" eaLnBrk="1" hangingPunct="1">
                <a:spcBef>
                  <a:spcPct val="0"/>
                </a:spcBef>
                <a:buFontTx/>
                <a:buNone/>
              </a:pPr>
              <a:endParaRPr lang="de-DE" altLang="de-DE" dirty="0">
                <a:solidFill>
                  <a:schemeClr val="bg1"/>
                </a:solidFill>
              </a:endParaRPr>
            </a:p>
          </p:txBody>
        </p:sp>
      </p:grpSp>
      <p:grpSp>
        <p:nvGrpSpPr>
          <p:cNvPr id="94" name="Gruppieren 315">
            <a:extLst>
              <a:ext uri="{FF2B5EF4-FFF2-40B4-BE49-F238E27FC236}">
                <a16:creationId xmlns:a16="http://schemas.microsoft.com/office/drawing/2014/main" id="{EC0D92DE-8DFB-4C9A-9ED0-108890882F58}"/>
              </a:ext>
            </a:extLst>
          </p:cNvPr>
          <p:cNvGrpSpPr/>
          <p:nvPr/>
        </p:nvGrpSpPr>
        <p:grpSpPr>
          <a:xfrm>
            <a:off x="11034259" y="2187547"/>
            <a:ext cx="154983" cy="139256"/>
            <a:chOff x="4688511" y="4204048"/>
            <a:chExt cx="154983" cy="139256"/>
          </a:xfrm>
        </p:grpSpPr>
        <p:sp>
          <p:nvSpPr>
            <p:cNvPr id="95" name="AutoShape 97">
              <a:extLst>
                <a:ext uri="{FF2B5EF4-FFF2-40B4-BE49-F238E27FC236}">
                  <a16:creationId xmlns:a16="http://schemas.microsoft.com/office/drawing/2014/main" id="{B82F563E-51F1-49C4-B9CD-1A5F3E1259FD}"/>
                </a:ext>
              </a:extLst>
            </p:cNvPr>
            <p:cNvSpPr>
              <a:spLocks noChangeArrowheads="1"/>
            </p:cNvSpPr>
            <p:nvPr/>
          </p:nvSpPr>
          <p:spPr bwMode="auto">
            <a:xfrm>
              <a:off x="4691801" y="4204048"/>
              <a:ext cx="151693" cy="131173"/>
            </a:xfrm>
            <a:prstGeom prst="roundRect">
              <a:avLst>
                <a:gd name="adj" fmla="val 16667"/>
              </a:avLst>
            </a:prstGeom>
            <a:gradFill rotWithShape="0">
              <a:gsLst>
                <a:gs pos="0">
                  <a:srgbClr val="515152"/>
                </a:gs>
                <a:gs pos="50000">
                  <a:srgbClr val="AFB0B2"/>
                </a:gs>
                <a:gs pos="100000">
                  <a:srgbClr val="515152"/>
                </a:gs>
              </a:gsLst>
              <a:lin ang="0" scaled="1"/>
            </a:gradFill>
            <a:ln>
              <a:noFill/>
            </a:ln>
            <a:extLst>
              <a:ext uri="{91240B29-F687-4F45-9708-019B960494DF}">
                <a14:hiddenLine xmlns:a14="http://schemas.microsoft.com/office/drawing/2010/main" w="9525">
                  <a:solidFill>
                    <a:schemeClr val="tx1"/>
                  </a:solidFill>
                  <a:round/>
                  <a:headEnd/>
                  <a:tailEnd/>
                </a14:hiddenLine>
              </a:ext>
            </a:extLst>
          </p:spPr>
          <p:txBody>
            <a:bodyPr wrap="none" anchor="ct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algn="r" eaLnBrk="1" hangingPunct="1">
                <a:spcBef>
                  <a:spcPct val="0"/>
                </a:spcBef>
                <a:buFontTx/>
                <a:buNone/>
              </a:pPr>
              <a:endParaRPr lang="de-DE" altLang="de-DE">
                <a:solidFill>
                  <a:schemeClr val="bg1"/>
                </a:solidFill>
              </a:endParaRPr>
            </a:p>
          </p:txBody>
        </p:sp>
        <p:sp>
          <p:nvSpPr>
            <p:cNvPr id="96" name="AutoShape 100">
              <a:extLst>
                <a:ext uri="{FF2B5EF4-FFF2-40B4-BE49-F238E27FC236}">
                  <a16:creationId xmlns:a16="http://schemas.microsoft.com/office/drawing/2014/main" id="{AA9CFB67-45A7-4AD8-9757-12D3FB2546F4}"/>
                </a:ext>
              </a:extLst>
            </p:cNvPr>
            <p:cNvSpPr>
              <a:spLocks noChangeArrowheads="1"/>
            </p:cNvSpPr>
            <p:nvPr/>
          </p:nvSpPr>
          <p:spPr bwMode="auto">
            <a:xfrm>
              <a:off x="4688511" y="4212131"/>
              <a:ext cx="151693" cy="131173"/>
            </a:xfrm>
            <a:prstGeom prst="roundRect">
              <a:avLst>
                <a:gd name="adj" fmla="val 16667"/>
              </a:avLst>
            </a:prstGeom>
            <a:solidFill>
              <a:srgbClr val="4A90B4"/>
            </a:solidFill>
            <a:ln>
              <a:noFill/>
            </a:ln>
          </p:spPr>
          <p:txBody>
            <a:bodyPr wrap="none" anchor="ct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algn="r" eaLnBrk="1" hangingPunct="1">
                <a:spcBef>
                  <a:spcPct val="0"/>
                </a:spcBef>
                <a:buFontTx/>
                <a:buNone/>
              </a:pPr>
              <a:endParaRPr lang="de-DE" altLang="de-DE" dirty="0">
                <a:solidFill>
                  <a:schemeClr val="bg1"/>
                </a:solidFill>
              </a:endParaRPr>
            </a:p>
          </p:txBody>
        </p:sp>
      </p:grpSp>
      <p:cxnSp>
        <p:nvCxnSpPr>
          <p:cNvPr id="97" name="Verbinder: gewinkelt 324">
            <a:extLst>
              <a:ext uri="{FF2B5EF4-FFF2-40B4-BE49-F238E27FC236}">
                <a16:creationId xmlns:a16="http://schemas.microsoft.com/office/drawing/2014/main" id="{6D74F02E-4133-4100-B674-384BA9952F7C}"/>
              </a:ext>
            </a:extLst>
          </p:cNvPr>
          <p:cNvCxnSpPr>
            <a:cxnSpLocks/>
            <a:stCxn id="93" idx="2"/>
            <a:endCxn id="90" idx="2"/>
          </p:cNvCxnSpPr>
          <p:nvPr/>
        </p:nvCxnSpPr>
        <p:spPr>
          <a:xfrm rot="5400000">
            <a:off x="10508423" y="2049450"/>
            <a:ext cx="12700" cy="558419"/>
          </a:xfrm>
          <a:prstGeom prst="bentConnector3">
            <a:avLst>
              <a:gd name="adj1" fmla="val 1191528"/>
            </a:avLst>
          </a:prstGeom>
          <a:ln w="28575">
            <a:solidFill>
              <a:srgbClr val="4A90B4"/>
            </a:solidFill>
            <a:headEnd type="triangle"/>
            <a:tailEnd type="triangle"/>
          </a:ln>
        </p:spPr>
        <p:style>
          <a:lnRef idx="1">
            <a:schemeClr val="accent3"/>
          </a:lnRef>
          <a:fillRef idx="0">
            <a:schemeClr val="accent3"/>
          </a:fillRef>
          <a:effectRef idx="0">
            <a:schemeClr val="accent3"/>
          </a:effectRef>
          <a:fontRef idx="minor">
            <a:schemeClr val="tx1"/>
          </a:fontRef>
        </p:style>
      </p:cxnSp>
      <p:cxnSp>
        <p:nvCxnSpPr>
          <p:cNvPr id="98" name="Verbinder: gewinkelt 325">
            <a:extLst>
              <a:ext uri="{FF2B5EF4-FFF2-40B4-BE49-F238E27FC236}">
                <a16:creationId xmlns:a16="http://schemas.microsoft.com/office/drawing/2014/main" id="{9ED31346-BD2B-4D96-9FE7-448B0EA835DC}"/>
              </a:ext>
            </a:extLst>
          </p:cNvPr>
          <p:cNvCxnSpPr>
            <a:cxnSpLocks/>
            <a:stCxn id="96" idx="2"/>
            <a:endCxn id="77" idx="0"/>
          </p:cNvCxnSpPr>
          <p:nvPr/>
        </p:nvCxnSpPr>
        <p:spPr>
          <a:xfrm rot="5400000">
            <a:off x="10016641" y="2764420"/>
            <a:ext cx="1531083" cy="655848"/>
          </a:xfrm>
          <a:prstGeom prst="bentConnector3">
            <a:avLst>
              <a:gd name="adj1" fmla="val 36962"/>
            </a:avLst>
          </a:prstGeom>
          <a:ln w="28575">
            <a:solidFill>
              <a:srgbClr val="F7D230"/>
            </a:solidFill>
            <a:headEnd type="triangle"/>
            <a:tailEnd type="triangle"/>
          </a:ln>
        </p:spPr>
        <p:style>
          <a:lnRef idx="1">
            <a:schemeClr val="accent3"/>
          </a:lnRef>
          <a:fillRef idx="0">
            <a:schemeClr val="accent3"/>
          </a:fillRef>
          <a:effectRef idx="0">
            <a:schemeClr val="accent3"/>
          </a:effectRef>
          <a:fontRef idx="minor">
            <a:schemeClr val="tx1"/>
          </a:fontRef>
        </p:style>
      </p:cxnSp>
      <p:sp>
        <p:nvSpPr>
          <p:cNvPr id="99" name="Text Box 39">
            <a:extLst>
              <a:ext uri="{FF2B5EF4-FFF2-40B4-BE49-F238E27FC236}">
                <a16:creationId xmlns:a16="http://schemas.microsoft.com/office/drawing/2014/main" id="{63E0BE0A-5EF8-4DD2-9865-13BD6D5EBC83}"/>
              </a:ext>
            </a:extLst>
          </p:cNvPr>
          <p:cNvSpPr txBox="1">
            <a:spLocks noChangeArrowheads="1"/>
          </p:cNvSpPr>
          <p:nvPr/>
        </p:nvSpPr>
        <p:spPr bwMode="auto">
          <a:xfrm>
            <a:off x="10454259" y="2900029"/>
            <a:ext cx="1010888" cy="4308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a:buFontTx/>
              <a:buNone/>
            </a:pPr>
            <a:r>
              <a:rPr lang="en-US" altLang="de-DE" sz="1100" dirty="0">
                <a:latin typeface="Frutiger 57Cn" pitchFamily="34" charset="0"/>
                <a:ea typeface="ヒラギノ角ゴ Pro W3" pitchFamily="1" charset="-128"/>
              </a:rPr>
              <a:t>Host-Only</a:t>
            </a:r>
            <a:br>
              <a:rPr lang="en-US" altLang="de-DE" sz="1100" dirty="0">
                <a:latin typeface="Frutiger 57Cn" pitchFamily="34" charset="0"/>
                <a:ea typeface="ヒラギノ角ゴ Pro W3" pitchFamily="1" charset="-128"/>
              </a:rPr>
            </a:br>
            <a:r>
              <a:rPr lang="en-US" altLang="de-DE" sz="1100" dirty="0">
                <a:latin typeface="Frutiger 57Cn" pitchFamily="34" charset="0"/>
                <a:ea typeface="ヒラギノ角ゴ Pro W3" pitchFamily="1" charset="-128"/>
              </a:rPr>
              <a:t>OT-Network</a:t>
            </a:r>
          </a:p>
        </p:txBody>
      </p:sp>
      <p:sp>
        <p:nvSpPr>
          <p:cNvPr id="100" name="Text Box 39">
            <a:extLst>
              <a:ext uri="{FF2B5EF4-FFF2-40B4-BE49-F238E27FC236}">
                <a16:creationId xmlns:a16="http://schemas.microsoft.com/office/drawing/2014/main" id="{23FA87FC-7579-4840-AE8B-C98872194D0B}"/>
              </a:ext>
            </a:extLst>
          </p:cNvPr>
          <p:cNvSpPr txBox="1">
            <a:spLocks noChangeArrowheads="1"/>
          </p:cNvSpPr>
          <p:nvPr/>
        </p:nvSpPr>
        <p:spPr bwMode="auto">
          <a:xfrm>
            <a:off x="9641880" y="2280600"/>
            <a:ext cx="1719978" cy="4308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a:buFontTx/>
              <a:buNone/>
            </a:pPr>
            <a:r>
              <a:rPr lang="de-DE" altLang="de-DE" sz="1100" dirty="0">
                <a:latin typeface="Frutiger 57Cn" pitchFamily="34" charset="0"/>
                <a:ea typeface="ヒラギノ角ゴ Pro W3" pitchFamily="1" charset="-128"/>
              </a:rPr>
              <a:t>Private</a:t>
            </a:r>
            <a:br>
              <a:rPr lang="de-DE" altLang="de-DE" sz="1100" dirty="0">
                <a:latin typeface="Frutiger 57Cn" pitchFamily="34" charset="0"/>
                <a:ea typeface="ヒラギノ角ゴ Pro W3" pitchFamily="1" charset="-128"/>
              </a:rPr>
            </a:br>
            <a:r>
              <a:rPr lang="de-DE" altLang="de-DE" sz="1100" dirty="0">
                <a:latin typeface="Frutiger 57Cn" pitchFamily="34" charset="0"/>
                <a:ea typeface="ヒラギノ角ゴ Pro W3" pitchFamily="1" charset="-128"/>
              </a:rPr>
              <a:t>Container-Network</a:t>
            </a:r>
          </a:p>
        </p:txBody>
      </p:sp>
    </p:spTree>
    <p:extLst>
      <p:ext uri="{BB962C8B-B14F-4D97-AF65-F5344CB8AC3E}">
        <p14:creationId xmlns:p14="http://schemas.microsoft.com/office/powerpoint/2010/main" val="87938253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FA5F05E-A343-449B-A1EF-1E310AE30E96}"/>
              </a:ext>
            </a:extLst>
          </p:cNvPr>
          <p:cNvSpPr>
            <a:spLocks noGrp="1"/>
          </p:cNvSpPr>
          <p:nvPr>
            <p:ph type="body" sz="quarter" idx="15"/>
          </p:nvPr>
        </p:nvSpPr>
        <p:spPr>
          <a:xfrm>
            <a:off x="2" y="1090800"/>
            <a:ext cx="10896598" cy="5331600"/>
          </a:xfrm>
        </p:spPr>
        <p:txBody>
          <a:bodyPr/>
          <a:lstStyle/>
          <a:p>
            <a:pPr marL="457200" indent="-457200">
              <a:buFont typeface="+mj-lt"/>
              <a:buAutoNum type="arabicPeriod"/>
            </a:pPr>
            <a:r>
              <a:rPr lang="en-US" dirty="0"/>
              <a:t>Return to </a:t>
            </a:r>
            <a:r>
              <a:rPr lang="en-US" dirty="0" err="1"/>
              <a:t>AdsRouterConsoleApp</a:t>
            </a:r>
            <a:r>
              <a:rPr lang="en-US" dirty="0"/>
              <a:t> directory</a:t>
            </a:r>
            <a:r>
              <a:rPr lang="en-US" sz="1800" dirty="0">
                <a:effectLst/>
                <a:latin typeface="Calibri" panose="020F0502020204030204" pitchFamily="34" charset="0"/>
              </a:rPr>
              <a:t> </a:t>
            </a:r>
          </a:p>
          <a:p>
            <a:pPr marL="361950" lvl="1" indent="0" fontAlgn="ctr">
              <a:spcBef>
                <a:spcPts val="0"/>
              </a:spcBef>
              <a:buNone/>
            </a:pPr>
            <a:r>
              <a:rPr lang="en-US" sz="1400" dirty="0">
                <a:effectLst/>
                <a:highlight>
                  <a:srgbClr val="FF9900"/>
                </a:highlight>
                <a:latin typeface="Cambria" panose="02040503050406030204" pitchFamily="18" charset="0"/>
                <a:ea typeface="Cambria" panose="02040503050406030204" pitchFamily="18" charset="0"/>
              </a:rPr>
              <a:t>cd</a:t>
            </a:r>
            <a:r>
              <a:rPr lang="en-US" sz="1400" spc="300" dirty="0">
                <a:effectLst/>
                <a:latin typeface="Cambria" panose="02040503050406030204" pitchFamily="18" charset="0"/>
                <a:ea typeface="Cambria" panose="02040503050406030204" pitchFamily="18" charset="0"/>
              </a:rPr>
              <a:t> </a:t>
            </a:r>
            <a:r>
              <a:rPr lang="en-US" sz="1400" dirty="0">
                <a:highlight>
                  <a:srgbClr val="9DAFCC"/>
                </a:highlight>
                <a:latin typeface="Cambria" panose="02040503050406030204" pitchFamily="18" charset="0"/>
                <a:ea typeface="Cambria" panose="02040503050406030204" pitchFamily="18" charset="0"/>
              </a:rPr>
              <a:t>$HOME</a:t>
            </a:r>
            <a:r>
              <a:rPr lang="en-US" sz="1400" dirty="0">
                <a:effectLst/>
                <a:highlight>
                  <a:srgbClr val="9DAFCC"/>
                </a:highlight>
                <a:latin typeface="Cambria" panose="02040503050406030204" pitchFamily="18" charset="0"/>
                <a:ea typeface="Cambria" panose="02040503050406030204" pitchFamily="18" charset="0"/>
              </a:rPr>
              <a:t>/TF6000_ADS_DOTNET_V5_Samples-main/Sources/</a:t>
            </a:r>
            <a:r>
              <a:rPr lang="en-US" sz="1400" dirty="0" err="1">
                <a:effectLst/>
                <a:highlight>
                  <a:srgbClr val="9DAFCC"/>
                </a:highlight>
                <a:latin typeface="Cambria" panose="02040503050406030204" pitchFamily="18" charset="0"/>
                <a:ea typeface="Cambria" panose="02040503050406030204" pitchFamily="18" charset="0"/>
              </a:rPr>
              <a:t>RouterSamples</a:t>
            </a:r>
            <a:r>
              <a:rPr lang="en-US" sz="1400" dirty="0">
                <a:effectLst/>
                <a:highlight>
                  <a:srgbClr val="9DAFCC"/>
                </a:highlight>
                <a:latin typeface="Cambria" panose="02040503050406030204" pitchFamily="18" charset="0"/>
                <a:ea typeface="Cambria" panose="02040503050406030204" pitchFamily="18" charset="0"/>
              </a:rPr>
              <a:t>/</a:t>
            </a:r>
            <a:r>
              <a:rPr lang="en-US" sz="1400" dirty="0" err="1">
                <a:effectLst/>
                <a:highlight>
                  <a:srgbClr val="9DAFCC"/>
                </a:highlight>
                <a:latin typeface="Cambria" panose="02040503050406030204" pitchFamily="18" charset="0"/>
                <a:ea typeface="Cambria" panose="02040503050406030204" pitchFamily="18" charset="0"/>
              </a:rPr>
              <a:t>AdsRouterConsoleApp</a:t>
            </a:r>
            <a:r>
              <a:rPr lang="en-US" sz="1400" dirty="0">
                <a:effectLst/>
                <a:highlight>
                  <a:srgbClr val="9DAFCC"/>
                </a:highlight>
                <a:latin typeface="Cambria" panose="02040503050406030204" pitchFamily="18" charset="0"/>
                <a:ea typeface="Cambria" panose="02040503050406030204" pitchFamily="18" charset="0"/>
              </a:rPr>
              <a:t>/</a:t>
            </a:r>
            <a:endParaRPr lang="en-US" dirty="0">
              <a:highlight>
                <a:srgbClr val="9DAFCC"/>
              </a:highlight>
            </a:endParaRPr>
          </a:p>
          <a:p>
            <a:pPr marL="457200" indent="-457200">
              <a:buFont typeface="+mj-lt"/>
              <a:buAutoNum type="arabicPeriod"/>
            </a:pPr>
            <a:r>
              <a:rPr lang="en-US" dirty="0"/>
              <a:t>Copy router table sample from the “</a:t>
            </a:r>
            <a:r>
              <a:rPr lang="en-US" dirty="0" err="1"/>
              <a:t>src</a:t>
            </a:r>
            <a:r>
              <a:rPr lang="en-US" dirty="0"/>
              <a:t>” directory to the current directory.</a:t>
            </a:r>
          </a:p>
          <a:p>
            <a:pPr marL="361950" lvl="1" indent="0">
              <a:buNone/>
            </a:pPr>
            <a:r>
              <a:rPr lang="en-US" sz="1400" dirty="0" err="1">
                <a:highlight>
                  <a:srgbClr val="FFFFFF"/>
                </a:highlight>
                <a:latin typeface="Cambria" panose="02040503050406030204" pitchFamily="18" charset="0"/>
                <a:ea typeface="Cambria" panose="02040503050406030204" pitchFamily="18" charset="0"/>
              </a:rPr>
              <a:t>s</a:t>
            </a:r>
            <a:r>
              <a:rPr lang="en-US" sz="1400" dirty="0" err="1">
                <a:effectLst/>
                <a:highlight>
                  <a:srgbClr val="FFFFFF"/>
                </a:highlight>
                <a:latin typeface="Cambria" panose="02040503050406030204" pitchFamily="18" charset="0"/>
                <a:ea typeface="Cambria" panose="02040503050406030204" pitchFamily="18" charset="0"/>
              </a:rPr>
              <a:t>udo</a:t>
            </a:r>
            <a:r>
              <a:rPr lang="en-US" sz="1400" spc="300" dirty="0">
                <a:effectLst/>
                <a:latin typeface="Cambria" panose="02040503050406030204" pitchFamily="18" charset="0"/>
                <a:ea typeface="Cambria" panose="02040503050406030204" pitchFamily="18" charset="0"/>
              </a:rPr>
              <a:t> </a:t>
            </a:r>
            <a:r>
              <a:rPr lang="en-US" sz="1400" dirty="0">
                <a:effectLst/>
                <a:highlight>
                  <a:srgbClr val="FF9900"/>
                </a:highlight>
                <a:latin typeface="Cambria" panose="02040503050406030204" pitchFamily="18" charset="0"/>
                <a:ea typeface="Cambria" panose="02040503050406030204" pitchFamily="18" charset="0"/>
              </a:rPr>
              <a:t>cp</a:t>
            </a:r>
            <a:r>
              <a:rPr lang="en-US" sz="1400" spc="300" dirty="0">
                <a:effectLst/>
                <a:latin typeface="Cambria" panose="02040503050406030204" pitchFamily="18" charset="0"/>
                <a:ea typeface="Cambria" panose="02040503050406030204" pitchFamily="18" charset="0"/>
              </a:rPr>
              <a:t> </a:t>
            </a:r>
            <a:r>
              <a:rPr lang="en-US" sz="1400" dirty="0">
                <a:effectLst/>
                <a:highlight>
                  <a:srgbClr val="9DAFCC"/>
                </a:highlight>
                <a:latin typeface="Cambria" panose="02040503050406030204" pitchFamily="18" charset="0"/>
                <a:ea typeface="Cambria" panose="02040503050406030204" pitchFamily="18" charset="0"/>
              </a:rPr>
              <a:t>./</a:t>
            </a:r>
            <a:r>
              <a:rPr lang="en-US" sz="1400" dirty="0" err="1">
                <a:effectLst/>
                <a:highlight>
                  <a:srgbClr val="9DAFCC"/>
                </a:highlight>
                <a:latin typeface="Cambria" panose="02040503050406030204" pitchFamily="18" charset="0"/>
                <a:ea typeface="Cambria" panose="02040503050406030204" pitchFamily="18" charset="0"/>
              </a:rPr>
              <a:t>src</a:t>
            </a:r>
            <a:r>
              <a:rPr lang="en-US" sz="1400" dirty="0">
                <a:effectLst/>
                <a:highlight>
                  <a:srgbClr val="9DAFCC"/>
                </a:highlight>
                <a:latin typeface="Cambria" panose="02040503050406030204" pitchFamily="18" charset="0"/>
                <a:ea typeface="Cambria" panose="02040503050406030204" pitchFamily="18" charset="0"/>
              </a:rPr>
              <a:t>/settings-bridged-</a:t>
            </a:r>
            <a:r>
              <a:rPr lang="en-US" sz="1400" dirty="0" err="1">
                <a:effectLst/>
                <a:highlight>
                  <a:srgbClr val="9DAFCC"/>
                </a:highlight>
                <a:latin typeface="Cambria" panose="02040503050406030204" pitchFamily="18" charset="0"/>
                <a:ea typeface="Cambria" panose="02040503050406030204" pitchFamily="18" charset="0"/>
              </a:rPr>
              <a:t>network.env</a:t>
            </a:r>
            <a:r>
              <a:rPr lang="en-US" sz="1400" spc="300" dirty="0">
                <a:effectLst/>
                <a:latin typeface="Cambria" panose="02040503050406030204" pitchFamily="18" charset="0"/>
                <a:ea typeface="Cambria" panose="02040503050406030204" pitchFamily="18" charset="0"/>
              </a:rPr>
              <a:t> </a:t>
            </a:r>
            <a:r>
              <a:rPr lang="en-US" sz="1400" dirty="0">
                <a:effectLst/>
                <a:highlight>
                  <a:srgbClr val="9DAFCC"/>
                </a:highlight>
                <a:latin typeface="Cambria" panose="02040503050406030204" pitchFamily="18" charset="0"/>
                <a:ea typeface="Cambria" panose="02040503050406030204" pitchFamily="18" charset="0"/>
              </a:rPr>
              <a:t>./</a:t>
            </a:r>
            <a:r>
              <a:rPr lang="en-US" sz="1400" dirty="0" err="1">
                <a:effectLst/>
                <a:highlight>
                  <a:srgbClr val="9DAFCC"/>
                </a:highlight>
                <a:latin typeface="Cambria" panose="02040503050406030204" pitchFamily="18" charset="0"/>
                <a:ea typeface="Cambria" panose="02040503050406030204" pitchFamily="18" charset="0"/>
              </a:rPr>
              <a:t>settings.env</a:t>
            </a:r>
            <a:endParaRPr lang="en-US" sz="1400" dirty="0">
              <a:highlight>
                <a:srgbClr val="9DAFCC"/>
              </a:highlight>
              <a:latin typeface="Cambria" panose="02040503050406030204" pitchFamily="18" charset="0"/>
              <a:ea typeface="Cambria" panose="02040503050406030204" pitchFamily="18" charset="0"/>
            </a:endParaRPr>
          </a:p>
          <a:p>
            <a:pPr marL="457200" indent="-457200">
              <a:buFont typeface="+mj-lt"/>
              <a:buAutoNum type="arabicPeriod"/>
            </a:pPr>
            <a:r>
              <a:rPr lang="en-US" dirty="0"/>
              <a:t>Open the file with a text editor</a:t>
            </a:r>
          </a:p>
          <a:p>
            <a:pPr marL="361950" lvl="1" indent="0">
              <a:buNone/>
            </a:pPr>
            <a:r>
              <a:rPr lang="en-US" sz="1400" dirty="0" err="1">
                <a:effectLst/>
                <a:highlight>
                  <a:srgbClr val="FFFFFF"/>
                </a:highlight>
                <a:latin typeface="Cambria" panose="02040503050406030204" pitchFamily="18" charset="0"/>
                <a:ea typeface="Cambria" panose="02040503050406030204" pitchFamily="18" charset="0"/>
              </a:rPr>
              <a:t>sudo</a:t>
            </a:r>
            <a:r>
              <a:rPr lang="en-US" sz="1400" spc="300" dirty="0">
                <a:effectLst/>
                <a:latin typeface="Cambria" panose="02040503050406030204" pitchFamily="18" charset="0"/>
                <a:ea typeface="Cambria" panose="02040503050406030204" pitchFamily="18" charset="0"/>
              </a:rPr>
              <a:t> </a:t>
            </a:r>
            <a:r>
              <a:rPr lang="en-US" sz="1400" dirty="0">
                <a:effectLst/>
                <a:highlight>
                  <a:srgbClr val="FF9900"/>
                </a:highlight>
                <a:latin typeface="Cambria" panose="02040503050406030204" pitchFamily="18" charset="0"/>
                <a:ea typeface="Cambria" panose="02040503050406030204" pitchFamily="18" charset="0"/>
              </a:rPr>
              <a:t>nano</a:t>
            </a:r>
            <a:r>
              <a:rPr lang="en-US" sz="1400" spc="300" dirty="0">
                <a:effectLst/>
                <a:latin typeface="Cambria" panose="02040503050406030204" pitchFamily="18" charset="0"/>
                <a:ea typeface="Cambria" panose="02040503050406030204" pitchFamily="18" charset="0"/>
              </a:rPr>
              <a:t> </a:t>
            </a:r>
            <a:r>
              <a:rPr lang="en-US" sz="1400" dirty="0" err="1">
                <a:effectLst/>
                <a:highlight>
                  <a:srgbClr val="9DAFCC"/>
                </a:highlight>
                <a:latin typeface="Cambria" panose="02040503050406030204" pitchFamily="18" charset="0"/>
                <a:ea typeface="Cambria" panose="02040503050406030204" pitchFamily="18" charset="0"/>
              </a:rPr>
              <a:t>settings.env</a:t>
            </a:r>
            <a:endParaRPr lang="en-US" sz="1400" dirty="0">
              <a:highlight>
                <a:srgbClr val="9DAFCC"/>
              </a:highlight>
              <a:latin typeface="Cambria" panose="02040503050406030204" pitchFamily="18" charset="0"/>
              <a:ea typeface="Cambria" panose="02040503050406030204" pitchFamily="18" charset="0"/>
            </a:endParaRPr>
          </a:p>
          <a:p>
            <a:pPr marL="819150" lvl="1" indent="-457200">
              <a:buFont typeface="+mj-lt"/>
              <a:buAutoNum type="arabicPeriod"/>
            </a:pPr>
            <a:endParaRPr lang="en-US" dirty="0"/>
          </a:p>
        </p:txBody>
      </p:sp>
      <p:sp>
        <p:nvSpPr>
          <p:cNvPr id="4" name="Title 3">
            <a:extLst>
              <a:ext uri="{FF2B5EF4-FFF2-40B4-BE49-F238E27FC236}">
                <a16:creationId xmlns:a16="http://schemas.microsoft.com/office/drawing/2014/main" id="{CA71BF6C-1C2D-4506-B4C6-27FA8BD4EAB4}"/>
              </a:ext>
            </a:extLst>
          </p:cNvPr>
          <p:cNvSpPr>
            <a:spLocks noGrp="1"/>
          </p:cNvSpPr>
          <p:nvPr>
            <p:ph type="title"/>
          </p:nvPr>
        </p:nvSpPr>
        <p:spPr/>
        <p:txBody>
          <a:bodyPr/>
          <a:lstStyle/>
          <a:p>
            <a:r>
              <a:rPr lang="en-US" dirty="0"/>
              <a:t>Creating the Router Table for the </a:t>
            </a:r>
            <a:r>
              <a:rPr lang="en-US" dirty="0" err="1"/>
              <a:t>AdsRouterConsole</a:t>
            </a:r>
            <a:r>
              <a:rPr lang="en-US" dirty="0"/>
              <a:t> Container	</a:t>
            </a:r>
          </a:p>
        </p:txBody>
      </p:sp>
    </p:spTree>
    <p:extLst>
      <p:ext uri="{BB962C8B-B14F-4D97-AF65-F5344CB8AC3E}">
        <p14:creationId xmlns:p14="http://schemas.microsoft.com/office/powerpoint/2010/main" val="367577739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17710C-1319-43DA-A8CB-709D828E89E0}"/>
              </a:ext>
            </a:extLst>
          </p:cNvPr>
          <p:cNvSpPr>
            <a:spLocks noGrp="1"/>
          </p:cNvSpPr>
          <p:nvPr>
            <p:ph type="title"/>
          </p:nvPr>
        </p:nvSpPr>
        <p:spPr>
          <a:xfrm>
            <a:off x="-1" y="450787"/>
            <a:ext cx="10137600" cy="629367"/>
          </a:xfrm>
        </p:spPr>
        <p:txBody>
          <a:bodyPr wrap="square" anchor="b">
            <a:normAutofit/>
          </a:bodyPr>
          <a:lstStyle/>
          <a:p>
            <a:r>
              <a:rPr lang="en-US" dirty="0"/>
              <a:t>Cont.</a:t>
            </a:r>
          </a:p>
        </p:txBody>
      </p:sp>
      <p:pic>
        <p:nvPicPr>
          <p:cNvPr id="7" name="Picture 6" descr="Text&#10;&#10;Description automatically generated">
            <a:extLst>
              <a:ext uri="{FF2B5EF4-FFF2-40B4-BE49-F238E27FC236}">
                <a16:creationId xmlns:a16="http://schemas.microsoft.com/office/drawing/2014/main" id="{EDD34164-8F09-4F60-ADF1-DFF3494929B7}"/>
              </a:ext>
            </a:extLst>
          </p:cNvPr>
          <p:cNvPicPr>
            <a:picLocks noChangeAspect="1"/>
          </p:cNvPicPr>
          <p:nvPr/>
        </p:nvPicPr>
        <p:blipFill>
          <a:blip r:embed="rId3"/>
          <a:stretch>
            <a:fillRect/>
          </a:stretch>
        </p:blipFill>
        <p:spPr>
          <a:xfrm>
            <a:off x="1066800" y="1254300"/>
            <a:ext cx="8236744" cy="5168153"/>
          </a:xfrm>
          <a:prstGeom prst="rect">
            <a:avLst/>
          </a:prstGeom>
        </p:spPr>
      </p:pic>
      <p:sp>
        <p:nvSpPr>
          <p:cNvPr id="8" name="Rectangle 7">
            <a:extLst>
              <a:ext uri="{FF2B5EF4-FFF2-40B4-BE49-F238E27FC236}">
                <a16:creationId xmlns:a16="http://schemas.microsoft.com/office/drawing/2014/main" id="{F3D3774A-95C8-4C1F-8D8B-63CBBDBD33FA}"/>
              </a:ext>
            </a:extLst>
          </p:cNvPr>
          <p:cNvSpPr/>
          <p:nvPr/>
        </p:nvSpPr>
        <p:spPr>
          <a:xfrm>
            <a:off x="1076425" y="4572000"/>
            <a:ext cx="5867400" cy="1031700"/>
          </a:xfrm>
          <a:prstGeom prst="rect">
            <a:avLst/>
          </a:prstGeom>
          <a:noFill/>
          <a:ln w="19050"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lIns="90000" rIns="90000" rtlCol="0" anchor="t"/>
          <a:lstStyle/>
          <a:p>
            <a:pPr marL="266700" marR="0" indent="-266700" algn="l" defTabSz="914400" rtl="0" eaLnBrk="1" fontAlgn="auto" latinLnBrk="0" hangingPunct="1">
              <a:lnSpc>
                <a:spcPct val="100000"/>
              </a:lnSpc>
              <a:spcBef>
                <a:spcPts val="600"/>
              </a:spcBef>
              <a:spcAft>
                <a:spcPts val="0"/>
              </a:spcAft>
              <a:buClrTx/>
              <a:buSzTx/>
              <a:buFont typeface="Wingdings" pitchFamily="2" charset="2"/>
              <a:buChar char="§"/>
              <a:tabLst/>
            </a:pPr>
            <a:endParaRPr lang="en-US" sz="1800" kern="1200" baseline="0" dirty="0">
              <a:solidFill>
                <a:schemeClr val="tx1"/>
              </a:solidFill>
              <a:latin typeface="+mj-lt"/>
              <a:ea typeface="+mn-ea"/>
              <a:cs typeface="Arial" pitchFamily="34" charset="0"/>
            </a:endParaRPr>
          </a:p>
        </p:txBody>
      </p:sp>
      <p:sp>
        <p:nvSpPr>
          <p:cNvPr id="9" name="Rectangle 8">
            <a:extLst>
              <a:ext uri="{FF2B5EF4-FFF2-40B4-BE49-F238E27FC236}">
                <a16:creationId xmlns:a16="http://schemas.microsoft.com/office/drawing/2014/main" id="{C7E43197-A9B3-4DDA-B367-0BAAC5B53823}"/>
              </a:ext>
            </a:extLst>
          </p:cNvPr>
          <p:cNvSpPr/>
          <p:nvPr/>
        </p:nvSpPr>
        <p:spPr>
          <a:xfrm>
            <a:off x="1076425" y="3200399"/>
            <a:ext cx="4323072" cy="228601"/>
          </a:xfrm>
          <a:prstGeom prst="rect">
            <a:avLst/>
          </a:prstGeom>
          <a:noFill/>
          <a:ln w="19050" cap="flat" cmpd="sng" algn="ctr">
            <a:solidFill>
              <a:srgbClr val="00B05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lIns="90000" rIns="90000" rtlCol="0" anchor="t"/>
          <a:lstStyle/>
          <a:p>
            <a:pPr marL="266700" marR="0" indent="-266700" algn="l" defTabSz="914400" rtl="0" eaLnBrk="1" fontAlgn="auto" latinLnBrk="0" hangingPunct="1">
              <a:lnSpc>
                <a:spcPct val="100000"/>
              </a:lnSpc>
              <a:spcBef>
                <a:spcPts val="600"/>
              </a:spcBef>
              <a:spcAft>
                <a:spcPts val="0"/>
              </a:spcAft>
              <a:buClrTx/>
              <a:buSzTx/>
              <a:buFont typeface="Wingdings" pitchFamily="2" charset="2"/>
              <a:buChar char="§"/>
              <a:tabLst/>
            </a:pPr>
            <a:endParaRPr lang="en-US" sz="1800" kern="1200" baseline="0" dirty="0">
              <a:solidFill>
                <a:schemeClr val="tx1"/>
              </a:solidFill>
              <a:latin typeface="+mj-lt"/>
              <a:ea typeface="+mn-ea"/>
              <a:cs typeface="Arial" pitchFamily="34" charset="0"/>
            </a:endParaRPr>
          </a:p>
        </p:txBody>
      </p:sp>
    </p:spTree>
    <p:extLst>
      <p:ext uri="{BB962C8B-B14F-4D97-AF65-F5344CB8AC3E}">
        <p14:creationId xmlns:p14="http://schemas.microsoft.com/office/powerpoint/2010/main" val="1302205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1"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42" presetClass="path" presetSubtype="0" fill="hold" grpId="0" nodeType="clickEffect">
                                  <p:stCondLst>
                                    <p:cond delay="0"/>
                                  </p:stCondLst>
                                  <p:childTnLst>
                                    <p:animMotion origin="layout" path="M 3.75E-6 1.85185E-6 L 0.00026 -0.15671 " pathEditMode="relative" rAng="0" ptsTypes="AA">
                                      <p:cBhvr>
                                        <p:cTn id="11" dur="500" fill="hold"/>
                                        <p:tgtEl>
                                          <p:spTgt spid="8"/>
                                        </p:tgtEl>
                                        <p:attrNameLst>
                                          <p:attrName>ppt_x</p:attrName>
                                          <p:attrName>ppt_y</p:attrName>
                                        </p:attrNameLst>
                                      </p:cBhvr>
                                      <p:rCtr x="13" y="-7847"/>
                                    </p:animMotion>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9"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Graphical user interface&#10;&#10;Description automatically generated">
            <a:extLst>
              <a:ext uri="{FF2B5EF4-FFF2-40B4-BE49-F238E27FC236}">
                <a16:creationId xmlns:a16="http://schemas.microsoft.com/office/drawing/2014/main" id="{375CF328-DD22-435D-B030-317AC3D84FE6}"/>
              </a:ext>
            </a:extLst>
          </p:cNvPr>
          <p:cNvPicPr>
            <a:picLocks noGrp="1" noChangeAspect="1"/>
          </p:cNvPicPr>
          <p:nvPr>
            <p:ph type="pic" sz="quarter" idx="14"/>
          </p:nvPr>
        </p:nvPicPr>
        <p:blipFill rotWithShape="1">
          <a:blip r:embed="rId2"/>
          <a:srcRect t="-74701" b="-86021"/>
          <a:stretch/>
        </p:blipFill>
        <p:spPr>
          <a:xfrm>
            <a:off x="6098400" y="1090800"/>
            <a:ext cx="6098400" cy="5767200"/>
          </a:xfrm>
        </p:spPr>
      </p:pic>
      <p:pic>
        <p:nvPicPr>
          <p:cNvPr id="8" name="Picture 7" descr="Graphical user interface, application&#10;&#10;Description automatically generated">
            <a:extLst>
              <a:ext uri="{FF2B5EF4-FFF2-40B4-BE49-F238E27FC236}">
                <a16:creationId xmlns:a16="http://schemas.microsoft.com/office/drawing/2014/main" id="{07BCA66E-77AA-47E0-ACFB-DF2902389E4D}"/>
              </a:ext>
            </a:extLst>
          </p:cNvPr>
          <p:cNvPicPr>
            <a:picLocks noChangeAspect="1"/>
          </p:cNvPicPr>
          <p:nvPr/>
        </p:nvPicPr>
        <p:blipFill>
          <a:blip r:embed="rId3"/>
          <a:stretch>
            <a:fillRect/>
          </a:stretch>
        </p:blipFill>
        <p:spPr>
          <a:xfrm>
            <a:off x="6093602" y="1509900"/>
            <a:ext cx="6109270" cy="4929000"/>
          </a:xfrm>
          <a:prstGeom prst="rect">
            <a:avLst/>
          </a:prstGeom>
        </p:spPr>
      </p:pic>
      <p:sp>
        <p:nvSpPr>
          <p:cNvPr id="3" name="Text Placeholder 2">
            <a:extLst>
              <a:ext uri="{FF2B5EF4-FFF2-40B4-BE49-F238E27FC236}">
                <a16:creationId xmlns:a16="http://schemas.microsoft.com/office/drawing/2014/main" id="{1F95A8FF-2386-4892-837A-B86DF9CD61D3}"/>
              </a:ext>
            </a:extLst>
          </p:cNvPr>
          <p:cNvSpPr>
            <a:spLocks noGrp="1"/>
          </p:cNvSpPr>
          <p:nvPr>
            <p:ph type="body" sz="quarter" idx="15"/>
          </p:nvPr>
        </p:nvSpPr>
        <p:spPr/>
        <p:txBody>
          <a:bodyPr/>
          <a:lstStyle/>
          <a:p>
            <a:pPr marL="457200" indent="-457200">
              <a:buFont typeface="+mj-lt"/>
              <a:buAutoNum type="arabicPeriod"/>
            </a:pPr>
            <a:r>
              <a:rPr lang="en-US" dirty="0"/>
              <a:t>Get the guest’s IP address</a:t>
            </a:r>
          </a:p>
          <a:p>
            <a:pPr marL="817562" lvl="1" indent="-457200">
              <a:buFont typeface="+mj-lt"/>
              <a:buAutoNum type="arabicPeriod"/>
            </a:pPr>
            <a:r>
              <a:rPr lang="en-US" sz="1400" dirty="0" err="1">
                <a:highlight>
                  <a:srgbClr val="FF9900"/>
                </a:highlight>
                <a:latin typeface="Cambria" panose="02040503050406030204" pitchFamily="18" charset="0"/>
                <a:ea typeface="Cambria" panose="02040503050406030204" pitchFamily="18" charset="0"/>
              </a:rPr>
              <a:t>ip</a:t>
            </a:r>
            <a:r>
              <a:rPr lang="en-US" sz="1400" spc="300" dirty="0">
                <a:latin typeface="Cambria" panose="02040503050406030204" pitchFamily="18" charset="0"/>
                <a:ea typeface="Cambria" panose="02040503050406030204" pitchFamily="18" charset="0"/>
              </a:rPr>
              <a:t> </a:t>
            </a:r>
            <a:r>
              <a:rPr lang="en-US" sz="1400" dirty="0" err="1">
                <a:highlight>
                  <a:srgbClr val="9DAFCC"/>
                </a:highlight>
                <a:latin typeface="Cambria" panose="02040503050406030204" pitchFamily="18" charset="0"/>
                <a:ea typeface="Cambria" panose="02040503050406030204" pitchFamily="18" charset="0"/>
              </a:rPr>
              <a:t>addr</a:t>
            </a:r>
            <a:endParaRPr lang="en-US" sz="1400" dirty="0">
              <a:highlight>
                <a:srgbClr val="9DAFCC"/>
              </a:highlight>
              <a:latin typeface="Cambria" panose="02040503050406030204" pitchFamily="18" charset="0"/>
              <a:ea typeface="Cambria" panose="02040503050406030204" pitchFamily="18" charset="0"/>
            </a:endParaRPr>
          </a:p>
          <a:p>
            <a:pPr marL="457200" indent="-457200">
              <a:buFont typeface="+mj-lt"/>
              <a:buAutoNum type="arabicPeriod"/>
            </a:pPr>
            <a:r>
              <a:rPr lang="en-US" dirty="0"/>
              <a:t>On your ENG PC, connect to the Host’s Web Server: https://&lt;ipaddress&gt;</a:t>
            </a:r>
          </a:p>
          <a:p>
            <a:pPr marL="457200" indent="-457200">
              <a:buFont typeface="+mj-lt"/>
              <a:buAutoNum type="arabicPeriod"/>
            </a:pPr>
            <a:r>
              <a:rPr lang="en-US" dirty="0"/>
              <a:t>Go to the Device Manager then Navigate to the Network page under </a:t>
            </a:r>
            <a:r>
              <a:rPr lang="en-US" dirty="0" err="1"/>
              <a:t>TwinCAT</a:t>
            </a:r>
            <a:endParaRPr lang="en-US" dirty="0"/>
          </a:p>
          <a:p>
            <a:pPr marL="457200" indent="-457200">
              <a:buFont typeface="+mj-lt"/>
              <a:buAutoNum type="arabicPeriod"/>
            </a:pPr>
            <a:r>
              <a:rPr lang="en-US" dirty="0"/>
              <a:t>Enter the routing information of the container and save.</a:t>
            </a:r>
          </a:p>
          <a:p>
            <a:endParaRPr lang="en-US" dirty="0"/>
          </a:p>
        </p:txBody>
      </p:sp>
      <p:sp>
        <p:nvSpPr>
          <p:cNvPr id="4" name="Title 3">
            <a:extLst>
              <a:ext uri="{FF2B5EF4-FFF2-40B4-BE49-F238E27FC236}">
                <a16:creationId xmlns:a16="http://schemas.microsoft.com/office/drawing/2014/main" id="{5D5BF653-BAB9-4F01-BFB0-740B375E733F}"/>
              </a:ext>
            </a:extLst>
          </p:cNvPr>
          <p:cNvSpPr>
            <a:spLocks noGrp="1"/>
          </p:cNvSpPr>
          <p:nvPr>
            <p:ph type="title"/>
          </p:nvPr>
        </p:nvSpPr>
        <p:spPr/>
        <p:txBody>
          <a:bodyPr/>
          <a:lstStyle/>
          <a:p>
            <a:r>
              <a:rPr lang="en-US" dirty="0"/>
              <a:t>Adding the </a:t>
            </a:r>
            <a:r>
              <a:rPr lang="en-US" dirty="0" err="1"/>
              <a:t>AdsRouterConsole</a:t>
            </a:r>
            <a:r>
              <a:rPr lang="en-US" dirty="0"/>
              <a:t> Container to the Host Routing Table</a:t>
            </a:r>
          </a:p>
        </p:txBody>
      </p:sp>
    </p:spTree>
    <p:extLst>
      <p:ext uri="{BB962C8B-B14F-4D97-AF65-F5344CB8AC3E}">
        <p14:creationId xmlns:p14="http://schemas.microsoft.com/office/powerpoint/2010/main" val="4175848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00A5055-C969-45B7-9096-0A1D4B873344}"/>
              </a:ext>
            </a:extLst>
          </p:cNvPr>
          <p:cNvSpPr>
            <a:spLocks noGrp="1"/>
          </p:cNvSpPr>
          <p:nvPr>
            <p:ph type="body" sz="quarter" idx="15"/>
          </p:nvPr>
        </p:nvSpPr>
        <p:spPr>
          <a:xfrm>
            <a:off x="2" y="1090800"/>
            <a:ext cx="7412884" cy="5331600"/>
          </a:xfrm>
        </p:spPr>
        <p:txBody>
          <a:bodyPr/>
          <a:lstStyle/>
          <a:p>
            <a:pPr marL="457200" indent="-457200">
              <a:buFont typeface="+mj-lt"/>
              <a:buAutoNum type="arabicPeriod"/>
            </a:pPr>
            <a:r>
              <a:rPr lang="en-US" dirty="0"/>
              <a:t>Make sure </a:t>
            </a:r>
            <a:r>
              <a:rPr lang="en-US" dirty="0" err="1"/>
              <a:t>TwinCAT</a:t>
            </a:r>
            <a:r>
              <a:rPr lang="en-US" dirty="0"/>
              <a:t> is in run mode on the host and the PLC program is started.</a:t>
            </a:r>
          </a:p>
          <a:p>
            <a:pPr marL="819150" lvl="1" indent="-457200">
              <a:buFont typeface="+mj-lt"/>
              <a:buAutoNum type="arabicPeriod"/>
            </a:pPr>
            <a:r>
              <a:rPr lang="en-US" dirty="0"/>
              <a:t>Use </a:t>
            </a:r>
            <a:r>
              <a:rPr lang="en-US" sz="1400" dirty="0">
                <a:latin typeface="Cambria" panose="02040503050406030204" pitchFamily="18" charset="0"/>
                <a:ea typeface="Cambria" panose="02040503050406030204" pitchFamily="18" charset="0"/>
              </a:rPr>
              <a:t>doas</a:t>
            </a:r>
            <a:r>
              <a:rPr lang="en-US" sz="1400" spc="300" dirty="0">
                <a:latin typeface="Cambria" panose="02040503050406030204" pitchFamily="18" charset="0"/>
                <a:ea typeface="Cambria" panose="02040503050406030204" pitchFamily="18" charset="0"/>
              </a:rPr>
              <a:t> </a:t>
            </a:r>
            <a:r>
              <a:rPr lang="en-US" sz="1400" dirty="0">
                <a:highlight>
                  <a:srgbClr val="9DAFCC"/>
                </a:highlight>
                <a:latin typeface="Cambria" panose="02040503050406030204" pitchFamily="18" charset="0"/>
                <a:ea typeface="Cambria" panose="02040503050406030204" pitchFamily="18" charset="0"/>
              </a:rPr>
              <a:t>TcSysExe.exe</a:t>
            </a:r>
            <a:r>
              <a:rPr lang="en-US" sz="1400" spc="300" dirty="0">
                <a:latin typeface="Cambria" panose="02040503050406030204" pitchFamily="18" charset="0"/>
                <a:ea typeface="Cambria" panose="02040503050406030204" pitchFamily="18" charset="0"/>
              </a:rPr>
              <a:t> </a:t>
            </a:r>
            <a:r>
              <a:rPr lang="en-US" sz="1400" dirty="0">
                <a:highlight>
                  <a:srgbClr val="9DAFCC"/>
                </a:highlight>
                <a:latin typeface="Cambria" panose="02040503050406030204" pitchFamily="18" charset="0"/>
                <a:ea typeface="Cambria" panose="02040503050406030204" pitchFamily="18" charset="0"/>
              </a:rPr>
              <a:t>--run</a:t>
            </a:r>
            <a:r>
              <a:rPr lang="en-US" sz="1400" dirty="0">
                <a:latin typeface="Cambria" panose="02040503050406030204" pitchFamily="18" charset="0"/>
                <a:ea typeface="Cambria" panose="02040503050406030204" pitchFamily="18" charset="0"/>
              </a:rPr>
              <a:t> </a:t>
            </a:r>
            <a:r>
              <a:rPr lang="en-US" dirty="0"/>
              <a:t>to restart in run mode</a:t>
            </a:r>
          </a:p>
          <a:p>
            <a:pPr marL="457200" indent="-457200">
              <a:buFont typeface="+mj-lt"/>
              <a:buAutoNum type="arabicPeriod"/>
            </a:pPr>
            <a:r>
              <a:rPr lang="en-US" dirty="0"/>
              <a:t>Start the </a:t>
            </a:r>
            <a:r>
              <a:rPr lang="en-US" dirty="0" err="1"/>
              <a:t>AdsRouterConsole</a:t>
            </a:r>
            <a:r>
              <a:rPr lang="en-US" dirty="0"/>
              <a:t> container</a:t>
            </a:r>
          </a:p>
          <a:p>
            <a:pPr marL="819150" lvl="1" indent="-457200">
              <a:buFont typeface="+mj-lt"/>
              <a:buAutoNum type="arabicPeriod"/>
            </a:pPr>
            <a:r>
              <a:rPr lang="en-US" sz="1400" dirty="0" err="1">
                <a:effectLst/>
                <a:latin typeface="Cambria" panose="02040503050406030204" pitchFamily="18" charset="0"/>
                <a:ea typeface="Cambria" panose="02040503050406030204" pitchFamily="18" charset="0"/>
              </a:rPr>
              <a:t>sudo</a:t>
            </a:r>
            <a:r>
              <a:rPr lang="en-US" sz="1400" spc="300" dirty="0">
                <a:effectLst/>
                <a:latin typeface="Cambria" panose="02040503050406030204" pitchFamily="18" charset="0"/>
                <a:ea typeface="Cambria" panose="02040503050406030204" pitchFamily="18" charset="0"/>
              </a:rPr>
              <a:t> </a:t>
            </a:r>
            <a:r>
              <a:rPr lang="en-US" sz="1400" dirty="0">
                <a:effectLst/>
                <a:highlight>
                  <a:srgbClr val="FF9900"/>
                </a:highlight>
                <a:latin typeface="Cambria" panose="02040503050406030204" pitchFamily="18" charset="0"/>
                <a:ea typeface="Cambria" panose="02040503050406030204" pitchFamily="18" charset="0"/>
              </a:rPr>
              <a:t>docker</a:t>
            </a:r>
            <a:r>
              <a:rPr lang="en-US" sz="1400" spc="300" dirty="0">
                <a:effectLst/>
                <a:latin typeface="Cambria" panose="02040503050406030204" pitchFamily="18" charset="0"/>
                <a:ea typeface="Cambria" panose="02040503050406030204" pitchFamily="18" charset="0"/>
              </a:rPr>
              <a:t> </a:t>
            </a:r>
            <a:r>
              <a:rPr lang="en-US" sz="1400" dirty="0">
                <a:effectLst/>
                <a:highlight>
                  <a:srgbClr val="9DAFCC"/>
                </a:highlight>
                <a:latin typeface="Cambria" panose="02040503050406030204" pitchFamily="18" charset="0"/>
                <a:ea typeface="Cambria" panose="02040503050406030204" pitchFamily="18" charset="0"/>
              </a:rPr>
              <a:t>run</a:t>
            </a:r>
            <a:r>
              <a:rPr lang="en-US" sz="1400" spc="300" dirty="0">
                <a:effectLst/>
                <a:latin typeface="Cambria" panose="02040503050406030204" pitchFamily="18" charset="0"/>
                <a:ea typeface="Cambria" panose="02040503050406030204" pitchFamily="18" charset="0"/>
              </a:rPr>
              <a:t> </a:t>
            </a:r>
            <a:r>
              <a:rPr lang="en-US" sz="1400" dirty="0">
                <a:effectLst/>
                <a:highlight>
                  <a:srgbClr val="9DAFCC"/>
                </a:highlight>
                <a:latin typeface="Cambria" panose="02040503050406030204" pitchFamily="18" charset="0"/>
                <a:ea typeface="Cambria" panose="02040503050406030204" pitchFamily="18" charset="0"/>
              </a:rPr>
              <a:t>-it</a:t>
            </a:r>
            <a:r>
              <a:rPr lang="en-US" sz="1400" spc="300" dirty="0">
                <a:effectLst/>
                <a:latin typeface="Cambria" panose="02040503050406030204" pitchFamily="18" charset="0"/>
                <a:ea typeface="Cambria" panose="02040503050406030204" pitchFamily="18" charset="0"/>
              </a:rPr>
              <a:t> </a:t>
            </a:r>
            <a:r>
              <a:rPr lang="en-US" sz="1400" dirty="0">
                <a:effectLst/>
                <a:highlight>
                  <a:srgbClr val="9DAFCC"/>
                </a:highlight>
                <a:latin typeface="Cambria" panose="02040503050406030204" pitchFamily="18" charset="0"/>
                <a:ea typeface="Cambria" panose="02040503050406030204" pitchFamily="18" charset="0"/>
              </a:rPr>
              <a:t>--rm</a:t>
            </a:r>
            <a:r>
              <a:rPr lang="en-US" sz="1400" spc="300" dirty="0">
                <a:effectLst/>
                <a:latin typeface="Cambria" panose="02040503050406030204" pitchFamily="18" charset="0"/>
                <a:ea typeface="Cambria" panose="02040503050406030204" pitchFamily="18" charset="0"/>
              </a:rPr>
              <a:t> </a:t>
            </a:r>
            <a:r>
              <a:rPr lang="en-US" sz="1400" dirty="0">
                <a:effectLst/>
                <a:highlight>
                  <a:srgbClr val="9DAFCC"/>
                </a:highlight>
                <a:latin typeface="Cambria" panose="02040503050406030204" pitchFamily="18" charset="0"/>
                <a:ea typeface="Cambria" panose="02040503050406030204" pitchFamily="18" charset="0"/>
              </a:rPr>
              <a:t>--name </a:t>
            </a:r>
            <a:r>
              <a:rPr lang="en-US" sz="1400" dirty="0" err="1">
                <a:effectLst/>
                <a:highlight>
                  <a:srgbClr val="9DAFCC"/>
                </a:highlight>
                <a:latin typeface="Cambria" panose="02040503050406030204" pitchFamily="18" charset="0"/>
                <a:ea typeface="Cambria" panose="02040503050406030204" pitchFamily="18" charset="0"/>
              </a:rPr>
              <a:t>adsrouter</a:t>
            </a:r>
            <a:r>
              <a:rPr lang="en-US" sz="1400" spc="300" dirty="0">
                <a:effectLst/>
                <a:latin typeface="Cambria" panose="02040503050406030204" pitchFamily="18" charset="0"/>
                <a:ea typeface="Cambria" panose="02040503050406030204" pitchFamily="18" charset="0"/>
              </a:rPr>
              <a:t> </a:t>
            </a:r>
            <a:r>
              <a:rPr lang="en-US" sz="1400" dirty="0">
                <a:effectLst/>
                <a:highlight>
                  <a:srgbClr val="9DAFCC"/>
                </a:highlight>
                <a:latin typeface="Cambria" panose="02040503050406030204" pitchFamily="18" charset="0"/>
                <a:ea typeface="Cambria" panose="02040503050406030204" pitchFamily="18" charset="0"/>
              </a:rPr>
              <a:t>--env-file=</a:t>
            </a:r>
            <a:r>
              <a:rPr lang="en-US" sz="1400" dirty="0" err="1">
                <a:effectLst/>
                <a:highlight>
                  <a:srgbClr val="9DAFCC"/>
                </a:highlight>
                <a:latin typeface="Cambria" panose="02040503050406030204" pitchFamily="18" charset="0"/>
                <a:ea typeface="Cambria" panose="02040503050406030204" pitchFamily="18" charset="0"/>
              </a:rPr>
              <a:t>settings.env</a:t>
            </a:r>
            <a:r>
              <a:rPr lang="en-US" sz="1400" spc="300" dirty="0">
                <a:effectLst/>
                <a:latin typeface="Cambria" panose="02040503050406030204" pitchFamily="18" charset="0"/>
                <a:ea typeface="Cambria" panose="02040503050406030204" pitchFamily="18" charset="0"/>
              </a:rPr>
              <a:t> </a:t>
            </a:r>
            <a:r>
              <a:rPr lang="en-US" sz="1400" dirty="0">
                <a:effectLst/>
                <a:highlight>
                  <a:srgbClr val="9DAFCC"/>
                </a:highlight>
                <a:latin typeface="Cambria" panose="02040503050406030204" pitchFamily="18" charset="0"/>
                <a:ea typeface="Cambria" panose="02040503050406030204" pitchFamily="18" charset="0"/>
              </a:rPr>
              <a:t>--</a:t>
            </a:r>
            <a:r>
              <a:rPr lang="en-US" sz="1400" dirty="0" err="1">
                <a:effectLst/>
                <a:highlight>
                  <a:srgbClr val="9DAFCC"/>
                </a:highlight>
                <a:latin typeface="Cambria" panose="02040503050406030204" pitchFamily="18" charset="0"/>
                <a:ea typeface="Cambria" panose="02040503050406030204" pitchFamily="18" charset="0"/>
              </a:rPr>
              <a:t>ip</a:t>
            </a:r>
            <a:r>
              <a:rPr lang="en-US" sz="1400" dirty="0">
                <a:effectLst/>
                <a:latin typeface="Cambria" panose="02040503050406030204" pitchFamily="18" charset="0"/>
                <a:ea typeface="Cambria" panose="02040503050406030204" pitchFamily="18" charset="0"/>
              </a:rPr>
              <a:t> </a:t>
            </a:r>
            <a:r>
              <a:rPr lang="en-US" sz="1400" dirty="0">
                <a:effectLst/>
                <a:highlight>
                  <a:srgbClr val="9DAFCC"/>
                </a:highlight>
                <a:latin typeface="Cambria" panose="02040503050406030204" pitchFamily="18" charset="0"/>
                <a:ea typeface="Cambria" panose="02040503050406030204" pitchFamily="18" charset="0"/>
              </a:rPr>
              <a:t>172.17.0.2</a:t>
            </a:r>
            <a:r>
              <a:rPr lang="en-US" sz="1400" spc="300" dirty="0">
                <a:effectLst/>
                <a:latin typeface="Cambria" panose="02040503050406030204" pitchFamily="18" charset="0"/>
                <a:ea typeface="Cambria" panose="02040503050406030204" pitchFamily="18" charset="0"/>
              </a:rPr>
              <a:t> </a:t>
            </a:r>
            <a:r>
              <a:rPr lang="en-US" sz="1400" dirty="0">
                <a:effectLst/>
                <a:highlight>
                  <a:srgbClr val="9DAFCC"/>
                </a:highlight>
                <a:latin typeface="Cambria" panose="02040503050406030204" pitchFamily="18" charset="0"/>
                <a:ea typeface="Cambria" panose="02040503050406030204" pitchFamily="18" charset="0"/>
              </a:rPr>
              <a:t>-p</a:t>
            </a:r>
            <a:r>
              <a:rPr lang="en-US" sz="1400" spc="300" dirty="0">
                <a:effectLst/>
                <a:latin typeface="Cambria" panose="02040503050406030204" pitchFamily="18" charset="0"/>
                <a:ea typeface="Cambria" panose="02040503050406030204" pitchFamily="18" charset="0"/>
              </a:rPr>
              <a:t> </a:t>
            </a:r>
            <a:r>
              <a:rPr lang="en-US" sz="1400" dirty="0">
                <a:effectLst/>
                <a:highlight>
                  <a:srgbClr val="9DAFCC"/>
                </a:highlight>
                <a:latin typeface="Cambria" panose="02040503050406030204" pitchFamily="18" charset="0"/>
                <a:ea typeface="Cambria" panose="02040503050406030204" pitchFamily="18" charset="0"/>
              </a:rPr>
              <a:t>48898:48900</a:t>
            </a:r>
            <a:r>
              <a:rPr lang="en-US" sz="1400" spc="300" dirty="0">
                <a:effectLst/>
                <a:latin typeface="Cambria" panose="02040503050406030204" pitchFamily="18" charset="0"/>
                <a:ea typeface="Cambria" panose="02040503050406030204" pitchFamily="18" charset="0"/>
              </a:rPr>
              <a:t> </a:t>
            </a:r>
            <a:r>
              <a:rPr lang="en-US" sz="1400" dirty="0">
                <a:effectLst/>
                <a:highlight>
                  <a:srgbClr val="9DAFCC"/>
                </a:highlight>
                <a:latin typeface="Cambria" panose="02040503050406030204" pitchFamily="18" charset="0"/>
                <a:ea typeface="Cambria" panose="02040503050406030204" pitchFamily="18" charset="0"/>
              </a:rPr>
              <a:t>ads-router-console</a:t>
            </a:r>
            <a:endParaRPr lang="en-US" sz="1400" dirty="0">
              <a:highlight>
                <a:srgbClr val="9DAFCC"/>
              </a:highlight>
              <a:latin typeface="Cambria" panose="02040503050406030204" pitchFamily="18" charset="0"/>
              <a:ea typeface="Cambria" panose="02040503050406030204" pitchFamily="18" charset="0"/>
            </a:endParaRPr>
          </a:p>
        </p:txBody>
      </p:sp>
      <p:sp>
        <p:nvSpPr>
          <p:cNvPr id="4" name="Title 3">
            <a:extLst>
              <a:ext uri="{FF2B5EF4-FFF2-40B4-BE49-F238E27FC236}">
                <a16:creationId xmlns:a16="http://schemas.microsoft.com/office/drawing/2014/main" id="{271909BE-2DA2-4077-ABFD-9A00B05B2ECC}"/>
              </a:ext>
            </a:extLst>
          </p:cNvPr>
          <p:cNvSpPr>
            <a:spLocks noGrp="1"/>
          </p:cNvSpPr>
          <p:nvPr>
            <p:ph type="title"/>
          </p:nvPr>
        </p:nvSpPr>
        <p:spPr/>
        <p:txBody>
          <a:bodyPr/>
          <a:lstStyle/>
          <a:p>
            <a:r>
              <a:rPr lang="en-US" dirty="0"/>
              <a:t>Run the Containers</a:t>
            </a:r>
          </a:p>
        </p:txBody>
      </p:sp>
      <p:pic>
        <p:nvPicPr>
          <p:cNvPr id="14" name="Picture Placeholder 13" descr="Text&#10;&#10;Description automatically generated">
            <a:extLst>
              <a:ext uri="{FF2B5EF4-FFF2-40B4-BE49-F238E27FC236}">
                <a16:creationId xmlns:a16="http://schemas.microsoft.com/office/drawing/2014/main" id="{0B5C18E8-5043-4E04-9EDC-C8DBE7FA1818}"/>
              </a:ext>
            </a:extLst>
          </p:cNvPr>
          <p:cNvPicPr>
            <a:picLocks noGrp="1" noChangeAspect="1"/>
          </p:cNvPicPr>
          <p:nvPr>
            <p:ph type="pic" sz="quarter" idx="14"/>
          </p:nvPr>
        </p:nvPicPr>
        <p:blipFill rotWithShape="1">
          <a:blip r:embed="rId2"/>
          <a:srcRect t="161" b="487"/>
          <a:stretch/>
        </p:blipFill>
        <p:spPr>
          <a:xfrm>
            <a:off x="7412886" y="1131707"/>
            <a:ext cx="4673349" cy="5605812"/>
          </a:xfrm>
        </p:spPr>
      </p:pic>
      <p:pic>
        <p:nvPicPr>
          <p:cNvPr id="5" name="Picture Placeholder 13" descr="Text&#10;&#10;Description automatically generated">
            <a:extLst>
              <a:ext uri="{FF2B5EF4-FFF2-40B4-BE49-F238E27FC236}">
                <a16:creationId xmlns:a16="http://schemas.microsoft.com/office/drawing/2014/main" id="{4CA0040E-F218-4743-BCEA-75326AC7C2D1}"/>
              </a:ext>
            </a:extLst>
          </p:cNvPr>
          <p:cNvPicPr>
            <a:picLocks noChangeAspect="1"/>
          </p:cNvPicPr>
          <p:nvPr/>
        </p:nvPicPr>
        <p:blipFill rotWithShape="1">
          <a:blip r:embed="rId2"/>
          <a:srcRect t="92378" b="487"/>
          <a:stretch/>
        </p:blipFill>
        <p:spPr bwMode="gray">
          <a:xfrm>
            <a:off x="3651161" y="5988514"/>
            <a:ext cx="8566506" cy="737988"/>
          </a:xfrm>
          <a:prstGeom prst="rect">
            <a:avLst/>
          </a:prstGeom>
          <a:ln w="6350">
            <a:solidFill>
              <a:schemeClr val="bg1">
                <a:lumMod val="95000"/>
              </a:schemeClr>
            </a:solidFill>
            <a:miter lim="800000"/>
          </a:ln>
        </p:spPr>
      </p:pic>
    </p:spTree>
    <p:extLst>
      <p:ext uri="{BB962C8B-B14F-4D97-AF65-F5344CB8AC3E}">
        <p14:creationId xmlns:p14="http://schemas.microsoft.com/office/powerpoint/2010/main" val="4462669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Text&#10;&#10;Description automatically generated">
            <a:extLst>
              <a:ext uri="{FF2B5EF4-FFF2-40B4-BE49-F238E27FC236}">
                <a16:creationId xmlns:a16="http://schemas.microsoft.com/office/drawing/2014/main" id="{287D4CC9-DAF0-4BFF-B17D-4AB0A6953D3E}"/>
              </a:ext>
            </a:extLst>
          </p:cNvPr>
          <p:cNvPicPr>
            <a:picLocks noGrp="1" noChangeAspect="1"/>
          </p:cNvPicPr>
          <p:nvPr>
            <p:ph type="pic" sz="quarter" idx="14"/>
          </p:nvPr>
        </p:nvPicPr>
        <p:blipFill rotWithShape="1">
          <a:blip r:embed="rId3"/>
          <a:srcRect l="-103" r="-73"/>
          <a:stretch/>
        </p:blipFill>
        <p:spPr>
          <a:xfrm>
            <a:off x="228600" y="3505200"/>
            <a:ext cx="11485621" cy="2362200"/>
          </a:xfrm>
        </p:spPr>
      </p:pic>
      <p:sp>
        <p:nvSpPr>
          <p:cNvPr id="3" name="Text Placeholder 2">
            <a:extLst>
              <a:ext uri="{FF2B5EF4-FFF2-40B4-BE49-F238E27FC236}">
                <a16:creationId xmlns:a16="http://schemas.microsoft.com/office/drawing/2014/main" id="{4F0F653F-629B-484B-A87D-9B677E60F278}"/>
              </a:ext>
            </a:extLst>
          </p:cNvPr>
          <p:cNvSpPr>
            <a:spLocks noGrp="1"/>
          </p:cNvSpPr>
          <p:nvPr>
            <p:ph type="body" sz="quarter" idx="15"/>
          </p:nvPr>
        </p:nvSpPr>
        <p:spPr>
          <a:xfrm>
            <a:off x="2" y="1090800"/>
            <a:ext cx="10286998" cy="5331600"/>
          </a:xfrm>
        </p:spPr>
        <p:txBody>
          <a:bodyPr/>
          <a:lstStyle/>
          <a:p>
            <a:pPr marL="457200" indent="-457200">
              <a:buFont typeface="+mj-lt"/>
              <a:buAutoNum type="arabicPeriod"/>
            </a:pPr>
            <a:r>
              <a:rPr lang="en-US" dirty="0"/>
              <a:t>Switch to a new </a:t>
            </a:r>
            <a:r>
              <a:rPr lang="en-US" dirty="0" err="1"/>
              <a:t>tty</a:t>
            </a:r>
            <a:r>
              <a:rPr lang="en-US" dirty="0"/>
              <a:t> console</a:t>
            </a:r>
          </a:p>
          <a:p>
            <a:pPr marL="819150" lvl="1" indent="-457200">
              <a:buFont typeface="+mj-lt"/>
              <a:buAutoNum type="arabicPeriod"/>
            </a:pPr>
            <a:r>
              <a:rPr lang="en-US" dirty="0"/>
              <a:t>Use </a:t>
            </a:r>
            <a:r>
              <a:rPr lang="en-US" dirty="0" err="1"/>
              <a:t>Ctrl+Alt+F</a:t>
            </a:r>
            <a:r>
              <a:rPr lang="en-US" dirty="0"/>
              <a:t># to switch to up to 6 consoles. (i.e. Ctrl+Alt+F2 will switch to console 2. We are in console 1 by default)</a:t>
            </a:r>
          </a:p>
          <a:p>
            <a:pPr marL="457200" indent="-457200">
              <a:buFont typeface="+mj-lt"/>
              <a:buAutoNum type="arabicPeriod"/>
            </a:pPr>
            <a:r>
              <a:rPr lang="en-US" dirty="0"/>
              <a:t>Start the </a:t>
            </a:r>
            <a:r>
              <a:rPr lang="en-US" dirty="0" err="1"/>
              <a:t>AdsClientConsole</a:t>
            </a:r>
            <a:r>
              <a:rPr lang="en-US" dirty="0"/>
              <a:t> container.</a:t>
            </a:r>
          </a:p>
          <a:p>
            <a:pPr marL="819150" lvl="1" indent="-457200">
              <a:buFont typeface="+mj-lt"/>
              <a:buAutoNum type="arabicPeriod"/>
            </a:pPr>
            <a:r>
              <a:rPr lang="en-US" sz="1400" dirty="0">
                <a:effectLst/>
                <a:highlight>
                  <a:srgbClr val="FF9900"/>
                </a:highlight>
                <a:latin typeface="Cambria" panose="02040503050406030204" pitchFamily="18" charset="0"/>
                <a:ea typeface="Cambria" panose="02040503050406030204" pitchFamily="18" charset="0"/>
              </a:rPr>
              <a:t>docker</a:t>
            </a:r>
            <a:r>
              <a:rPr lang="en-US" sz="1400" spc="300" dirty="0">
                <a:effectLst/>
                <a:latin typeface="Cambria" panose="02040503050406030204" pitchFamily="18" charset="0"/>
                <a:ea typeface="Cambria" panose="02040503050406030204" pitchFamily="18" charset="0"/>
              </a:rPr>
              <a:t> </a:t>
            </a:r>
            <a:r>
              <a:rPr lang="en-US" sz="1400" dirty="0">
                <a:effectLst/>
                <a:highlight>
                  <a:srgbClr val="9DAFCC"/>
                </a:highlight>
                <a:latin typeface="Cambria" panose="02040503050406030204" pitchFamily="18" charset="0"/>
                <a:ea typeface="Cambria" panose="02040503050406030204" pitchFamily="18" charset="0"/>
              </a:rPr>
              <a:t>run</a:t>
            </a:r>
            <a:r>
              <a:rPr lang="en-US" sz="1400" spc="300" dirty="0">
                <a:effectLst/>
                <a:latin typeface="Cambria" panose="02040503050406030204" pitchFamily="18" charset="0"/>
                <a:ea typeface="Cambria" panose="02040503050406030204" pitchFamily="18" charset="0"/>
              </a:rPr>
              <a:t> </a:t>
            </a:r>
            <a:r>
              <a:rPr lang="en-US" sz="1400" dirty="0">
                <a:effectLst/>
                <a:highlight>
                  <a:srgbClr val="9DAFCC"/>
                </a:highlight>
                <a:latin typeface="Cambria" panose="02040503050406030204" pitchFamily="18" charset="0"/>
                <a:ea typeface="Cambria" panose="02040503050406030204" pitchFamily="18" charset="0"/>
              </a:rPr>
              <a:t>-it</a:t>
            </a:r>
            <a:r>
              <a:rPr lang="en-US" sz="1400" spc="300" dirty="0">
                <a:effectLst/>
                <a:highlight>
                  <a:srgbClr val="9DAFCC"/>
                </a:highlight>
                <a:latin typeface="Cambria" panose="02040503050406030204" pitchFamily="18" charset="0"/>
                <a:ea typeface="Cambria" panose="02040503050406030204" pitchFamily="18" charset="0"/>
              </a:rPr>
              <a:t> </a:t>
            </a:r>
            <a:r>
              <a:rPr lang="en-US" sz="1400" dirty="0">
                <a:effectLst/>
                <a:highlight>
                  <a:srgbClr val="9DAFCC"/>
                </a:highlight>
                <a:latin typeface="Cambria" panose="02040503050406030204" pitchFamily="18" charset="0"/>
                <a:ea typeface="Cambria" panose="02040503050406030204" pitchFamily="18" charset="0"/>
              </a:rPr>
              <a:t>--rm</a:t>
            </a:r>
            <a:r>
              <a:rPr lang="en-US" sz="1400" spc="300" dirty="0">
                <a:effectLst/>
                <a:latin typeface="Cambria" panose="02040503050406030204" pitchFamily="18" charset="0"/>
                <a:ea typeface="Cambria" panose="02040503050406030204" pitchFamily="18" charset="0"/>
              </a:rPr>
              <a:t> </a:t>
            </a:r>
            <a:r>
              <a:rPr lang="en-US" sz="1400" dirty="0">
                <a:effectLst/>
                <a:highlight>
                  <a:srgbClr val="9DAFCC"/>
                </a:highlight>
                <a:latin typeface="Cambria" panose="02040503050406030204" pitchFamily="18" charset="0"/>
                <a:ea typeface="Cambria" panose="02040503050406030204" pitchFamily="18" charset="0"/>
              </a:rPr>
              <a:t>--env "</a:t>
            </a:r>
            <a:r>
              <a:rPr lang="en-US" sz="1400" dirty="0" err="1">
                <a:effectLst/>
                <a:highlight>
                  <a:srgbClr val="9DAFCC"/>
                </a:highlight>
                <a:latin typeface="Cambria" panose="02040503050406030204" pitchFamily="18" charset="0"/>
                <a:ea typeface="Cambria" panose="02040503050406030204" pitchFamily="18" charset="0"/>
              </a:rPr>
              <a:t>AmsConfiguration:LoopbackAddress</a:t>
            </a:r>
            <a:r>
              <a:rPr lang="en-US" sz="1400" dirty="0">
                <a:effectLst/>
                <a:highlight>
                  <a:srgbClr val="9DAFCC"/>
                </a:highlight>
                <a:latin typeface="Cambria" panose="02040503050406030204" pitchFamily="18" charset="0"/>
                <a:ea typeface="Cambria" panose="02040503050406030204" pitchFamily="18" charset="0"/>
              </a:rPr>
              <a:t>=172.17.0.2"</a:t>
            </a:r>
            <a:r>
              <a:rPr lang="en-US" sz="1400" spc="300" dirty="0">
                <a:effectLst/>
                <a:latin typeface="Cambria" panose="02040503050406030204" pitchFamily="18" charset="0"/>
                <a:ea typeface="Cambria" panose="02040503050406030204" pitchFamily="18" charset="0"/>
              </a:rPr>
              <a:t> </a:t>
            </a:r>
            <a:r>
              <a:rPr lang="en-US" sz="1400" dirty="0">
                <a:effectLst/>
                <a:highlight>
                  <a:srgbClr val="9DAFCC"/>
                </a:highlight>
                <a:latin typeface="Cambria" panose="02040503050406030204" pitchFamily="18" charset="0"/>
                <a:ea typeface="Cambria" panose="02040503050406030204" pitchFamily="18" charset="0"/>
              </a:rPr>
              <a:t>--env</a:t>
            </a:r>
            <a:r>
              <a:rPr lang="en-US" sz="1400" dirty="0">
                <a:effectLst/>
                <a:latin typeface="Cambria" panose="02040503050406030204" pitchFamily="18" charset="0"/>
                <a:ea typeface="Cambria" panose="02040503050406030204" pitchFamily="18" charset="0"/>
              </a:rPr>
              <a:t> </a:t>
            </a:r>
            <a:r>
              <a:rPr lang="en-US" sz="1400" dirty="0">
                <a:effectLst/>
                <a:highlight>
                  <a:srgbClr val="9DAFCC"/>
                </a:highlight>
                <a:latin typeface="Cambria" panose="02040503050406030204" pitchFamily="18" charset="0"/>
                <a:ea typeface="Cambria" panose="02040503050406030204" pitchFamily="18" charset="0"/>
              </a:rPr>
              <a:t>"</a:t>
            </a:r>
            <a:r>
              <a:rPr lang="en-US" sz="1400" dirty="0" err="1">
                <a:effectLst/>
                <a:highlight>
                  <a:srgbClr val="9DAFCC"/>
                </a:highlight>
                <a:latin typeface="Cambria" panose="02040503050406030204" pitchFamily="18" charset="0"/>
                <a:ea typeface="Cambria" panose="02040503050406030204" pitchFamily="18" charset="0"/>
              </a:rPr>
              <a:t>AmsConfiguration:LoopbackPort</a:t>
            </a:r>
            <a:r>
              <a:rPr lang="en-US" sz="1400" dirty="0">
                <a:effectLst/>
                <a:highlight>
                  <a:srgbClr val="9DAFCC"/>
                </a:highlight>
                <a:latin typeface="Cambria" panose="02040503050406030204" pitchFamily="18" charset="0"/>
                <a:ea typeface="Cambria" panose="02040503050406030204" pitchFamily="18" charset="0"/>
              </a:rPr>
              <a:t>=48900"</a:t>
            </a:r>
            <a:r>
              <a:rPr lang="en-US" sz="1400" spc="300" dirty="0">
                <a:effectLst/>
                <a:latin typeface="Cambria" panose="02040503050406030204" pitchFamily="18" charset="0"/>
                <a:ea typeface="Cambria" panose="02040503050406030204" pitchFamily="18" charset="0"/>
              </a:rPr>
              <a:t> </a:t>
            </a:r>
            <a:r>
              <a:rPr lang="en-US" sz="1400" dirty="0">
                <a:effectLst/>
                <a:highlight>
                  <a:srgbClr val="9DAFCC"/>
                </a:highlight>
                <a:latin typeface="Cambria" panose="02040503050406030204" pitchFamily="18" charset="0"/>
                <a:ea typeface="Cambria" panose="02040503050406030204" pitchFamily="18" charset="0"/>
              </a:rPr>
              <a:t>ads-cli-client</a:t>
            </a:r>
            <a:r>
              <a:rPr lang="en-US" sz="1400" spc="300" dirty="0">
                <a:effectLst/>
                <a:latin typeface="Cambria" panose="02040503050406030204" pitchFamily="18" charset="0"/>
                <a:ea typeface="Cambria" panose="02040503050406030204" pitchFamily="18" charset="0"/>
              </a:rPr>
              <a:t> </a:t>
            </a:r>
            <a:r>
              <a:rPr lang="en-US" sz="1400" dirty="0">
                <a:effectLst/>
                <a:highlight>
                  <a:srgbClr val="9DAFCC"/>
                </a:highlight>
                <a:latin typeface="Cambria" panose="02040503050406030204" pitchFamily="18" charset="0"/>
                <a:ea typeface="Cambria" panose="02040503050406030204" pitchFamily="18" charset="0"/>
              </a:rPr>
              <a:t>-v</a:t>
            </a:r>
            <a:r>
              <a:rPr lang="en-US" sz="1400" spc="300" dirty="0">
                <a:effectLst/>
                <a:latin typeface="Cambria" panose="02040503050406030204" pitchFamily="18" charset="0"/>
                <a:ea typeface="Cambria" panose="02040503050406030204" pitchFamily="18" charset="0"/>
              </a:rPr>
              <a:t> </a:t>
            </a:r>
            <a:r>
              <a:rPr lang="en-US" sz="1400" dirty="0">
                <a:effectLst/>
                <a:highlight>
                  <a:srgbClr val="9DAFCC"/>
                </a:highlight>
                <a:latin typeface="Cambria" panose="02040503050406030204" pitchFamily="18" charset="0"/>
                <a:ea typeface="Cambria" panose="02040503050406030204" pitchFamily="18" charset="0"/>
              </a:rPr>
              <a:t>5.76.88.215.1.1</a:t>
            </a:r>
            <a:r>
              <a:rPr lang="en-US" sz="1400" spc="300" dirty="0">
                <a:effectLst/>
                <a:latin typeface="Cambria" panose="02040503050406030204" pitchFamily="18" charset="0"/>
                <a:ea typeface="Cambria" panose="02040503050406030204" pitchFamily="18" charset="0"/>
              </a:rPr>
              <a:t> </a:t>
            </a:r>
            <a:r>
              <a:rPr lang="en-US" sz="1400" dirty="0">
                <a:effectLst/>
                <a:highlight>
                  <a:srgbClr val="9DAFCC"/>
                </a:highlight>
                <a:latin typeface="Cambria" panose="02040503050406030204" pitchFamily="18" charset="0"/>
                <a:ea typeface="Cambria" panose="02040503050406030204" pitchFamily="18" charset="0"/>
              </a:rPr>
              <a:t>'INT'</a:t>
            </a:r>
            <a:r>
              <a:rPr lang="en-US" sz="1400" spc="300" dirty="0">
                <a:effectLst/>
                <a:latin typeface="Cambria" panose="02040503050406030204" pitchFamily="18" charset="0"/>
                <a:ea typeface="Cambria" panose="02040503050406030204" pitchFamily="18" charset="0"/>
              </a:rPr>
              <a:t> </a:t>
            </a:r>
            <a:r>
              <a:rPr lang="en-US" sz="1400" dirty="0">
                <a:effectLst/>
                <a:highlight>
                  <a:srgbClr val="9DAFCC"/>
                </a:highlight>
                <a:latin typeface="Cambria" panose="02040503050406030204" pitchFamily="18" charset="0"/>
                <a:ea typeface="Cambria" panose="02040503050406030204" pitchFamily="18" charset="0"/>
              </a:rPr>
              <a:t>'</a:t>
            </a:r>
            <a:r>
              <a:rPr lang="en-US" sz="1400" dirty="0" err="1">
                <a:effectLst/>
                <a:highlight>
                  <a:srgbClr val="9DAFCC"/>
                </a:highlight>
                <a:latin typeface="Cambria" panose="02040503050406030204" pitchFamily="18" charset="0"/>
                <a:ea typeface="Cambria" panose="02040503050406030204" pitchFamily="18" charset="0"/>
              </a:rPr>
              <a:t>MAIN.nCounter</a:t>
            </a:r>
            <a:r>
              <a:rPr lang="en-US" sz="1400" dirty="0">
                <a:effectLst/>
                <a:highlight>
                  <a:srgbClr val="9DAFCC"/>
                </a:highlight>
                <a:latin typeface="Cambria" panose="02040503050406030204" pitchFamily="18" charset="0"/>
                <a:ea typeface="Cambria" panose="02040503050406030204" pitchFamily="18" charset="0"/>
              </a:rPr>
              <a:t>'</a:t>
            </a:r>
            <a:r>
              <a:rPr lang="en-US" sz="1400" spc="300" dirty="0">
                <a:effectLst/>
                <a:latin typeface="Cambria" panose="02040503050406030204" pitchFamily="18" charset="0"/>
                <a:ea typeface="Cambria" panose="02040503050406030204" pitchFamily="18" charset="0"/>
              </a:rPr>
              <a:t> </a:t>
            </a:r>
            <a:r>
              <a:rPr lang="en-US" sz="1400" dirty="0">
                <a:effectLst/>
                <a:highlight>
                  <a:srgbClr val="9DAFCC"/>
                </a:highlight>
                <a:latin typeface="Cambria" panose="02040503050406030204" pitchFamily="18" charset="0"/>
                <a:ea typeface="Cambria" panose="02040503050406030204" pitchFamily="18" charset="0"/>
              </a:rPr>
              <a:t>'16’</a:t>
            </a:r>
            <a:endParaRPr lang="en-US" sz="1400" dirty="0">
              <a:highlight>
                <a:srgbClr val="9DAFCC"/>
              </a:highlight>
              <a:latin typeface="Cambria" panose="02040503050406030204" pitchFamily="18" charset="0"/>
              <a:ea typeface="Cambria" panose="02040503050406030204" pitchFamily="18" charset="0"/>
            </a:endParaRPr>
          </a:p>
          <a:p>
            <a:endParaRPr lang="en-US" dirty="0"/>
          </a:p>
        </p:txBody>
      </p:sp>
      <p:sp>
        <p:nvSpPr>
          <p:cNvPr id="4" name="Title 3">
            <a:extLst>
              <a:ext uri="{FF2B5EF4-FFF2-40B4-BE49-F238E27FC236}">
                <a16:creationId xmlns:a16="http://schemas.microsoft.com/office/drawing/2014/main" id="{262406A2-637B-4253-86CB-BC2F9FD42929}"/>
              </a:ext>
            </a:extLst>
          </p:cNvPr>
          <p:cNvSpPr>
            <a:spLocks noGrp="1"/>
          </p:cNvSpPr>
          <p:nvPr>
            <p:ph type="title"/>
          </p:nvPr>
        </p:nvSpPr>
        <p:spPr/>
        <p:txBody>
          <a:bodyPr/>
          <a:lstStyle/>
          <a:p>
            <a:r>
              <a:rPr lang="en-US" dirty="0"/>
              <a:t>Cont.</a:t>
            </a:r>
          </a:p>
        </p:txBody>
      </p:sp>
    </p:spTree>
    <p:extLst>
      <p:ext uri="{BB962C8B-B14F-4D97-AF65-F5344CB8AC3E}">
        <p14:creationId xmlns:p14="http://schemas.microsoft.com/office/powerpoint/2010/main" val="2265432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 name="object 30">
            <a:extLst>
              <a:ext uri="{FF2B5EF4-FFF2-40B4-BE49-F238E27FC236}">
                <a16:creationId xmlns:a16="http://schemas.microsoft.com/office/drawing/2014/main" id="{AA4F22E1-7F06-4487-B2D9-1BC58BA085CE}"/>
              </a:ext>
            </a:extLst>
          </p:cNvPr>
          <p:cNvPicPr/>
          <p:nvPr/>
        </p:nvPicPr>
        <p:blipFill>
          <a:blip r:embed="rId2" cstate="print"/>
          <a:stretch>
            <a:fillRect/>
          </a:stretch>
        </p:blipFill>
        <p:spPr>
          <a:xfrm>
            <a:off x="10082912" y="3977226"/>
            <a:ext cx="769607" cy="447773"/>
          </a:xfrm>
          <a:prstGeom prst="rect">
            <a:avLst/>
          </a:prstGeom>
        </p:spPr>
      </p:pic>
      <p:sp>
        <p:nvSpPr>
          <p:cNvPr id="55" name="object 31">
            <a:extLst>
              <a:ext uri="{FF2B5EF4-FFF2-40B4-BE49-F238E27FC236}">
                <a16:creationId xmlns:a16="http://schemas.microsoft.com/office/drawing/2014/main" id="{F1953D91-8A38-4E99-984B-109D410B685A}"/>
              </a:ext>
            </a:extLst>
          </p:cNvPr>
          <p:cNvSpPr/>
          <p:nvPr/>
        </p:nvSpPr>
        <p:spPr>
          <a:xfrm>
            <a:off x="10062895" y="3997002"/>
            <a:ext cx="770463" cy="439888"/>
          </a:xfrm>
          <a:custGeom>
            <a:avLst/>
            <a:gdLst/>
            <a:ahLst/>
            <a:cxnLst/>
            <a:rect l="l" t="t" r="r" b="b"/>
            <a:pathLst>
              <a:path w="527050" h="349250">
                <a:moveTo>
                  <a:pt x="490461" y="0"/>
                </a:moveTo>
                <a:lnTo>
                  <a:pt x="36004" y="0"/>
                </a:lnTo>
                <a:lnTo>
                  <a:pt x="15189" y="562"/>
                </a:lnTo>
                <a:lnTo>
                  <a:pt x="4500" y="4500"/>
                </a:lnTo>
                <a:lnTo>
                  <a:pt x="562" y="15189"/>
                </a:lnTo>
                <a:lnTo>
                  <a:pt x="0" y="36004"/>
                </a:lnTo>
                <a:lnTo>
                  <a:pt x="0" y="313055"/>
                </a:lnTo>
                <a:lnTo>
                  <a:pt x="562" y="333870"/>
                </a:lnTo>
                <a:lnTo>
                  <a:pt x="4500" y="344558"/>
                </a:lnTo>
                <a:lnTo>
                  <a:pt x="15189" y="348496"/>
                </a:lnTo>
                <a:lnTo>
                  <a:pt x="36004" y="349059"/>
                </a:lnTo>
                <a:lnTo>
                  <a:pt x="490461" y="349059"/>
                </a:lnTo>
                <a:lnTo>
                  <a:pt x="511276" y="348496"/>
                </a:lnTo>
                <a:lnTo>
                  <a:pt x="521965" y="344558"/>
                </a:lnTo>
                <a:lnTo>
                  <a:pt x="525903" y="333870"/>
                </a:lnTo>
                <a:lnTo>
                  <a:pt x="526465" y="313055"/>
                </a:lnTo>
                <a:lnTo>
                  <a:pt x="526465" y="36004"/>
                </a:lnTo>
                <a:lnTo>
                  <a:pt x="525903" y="15189"/>
                </a:lnTo>
                <a:lnTo>
                  <a:pt x="521965" y="4500"/>
                </a:lnTo>
                <a:lnTo>
                  <a:pt x="511276" y="562"/>
                </a:lnTo>
                <a:lnTo>
                  <a:pt x="490461" y="0"/>
                </a:lnTo>
                <a:close/>
              </a:path>
            </a:pathLst>
          </a:custGeom>
          <a:solidFill>
            <a:srgbClr val="A6B800"/>
          </a:solidFill>
        </p:spPr>
        <p:txBody>
          <a:bodyPr wrap="square" lIns="0" tIns="0" rIns="0" bIns="0" rtlCol="0"/>
          <a:lstStyle/>
          <a:p>
            <a:endParaRPr/>
          </a:p>
        </p:txBody>
      </p:sp>
      <p:sp>
        <p:nvSpPr>
          <p:cNvPr id="3" name="Text Placeholder 2">
            <a:extLst>
              <a:ext uri="{FF2B5EF4-FFF2-40B4-BE49-F238E27FC236}">
                <a16:creationId xmlns:a16="http://schemas.microsoft.com/office/drawing/2014/main" id="{3594DA45-4058-492A-9234-3244A144DBE0}"/>
              </a:ext>
            </a:extLst>
          </p:cNvPr>
          <p:cNvSpPr>
            <a:spLocks noGrp="1"/>
          </p:cNvSpPr>
          <p:nvPr>
            <p:ph type="body" sz="quarter" idx="15"/>
          </p:nvPr>
        </p:nvSpPr>
        <p:spPr/>
        <p:txBody>
          <a:bodyPr/>
          <a:lstStyle/>
          <a:p>
            <a:pPr marL="457200" indent="-457200">
              <a:buFont typeface="+mj-lt"/>
              <a:buAutoNum type="arabicPeriod"/>
            </a:pPr>
            <a:r>
              <a:rPr lang="en-US" dirty="0"/>
              <a:t>Activate the Sample </a:t>
            </a:r>
            <a:r>
              <a:rPr lang="en-US" dirty="0" err="1"/>
              <a:t>TwinCAT</a:t>
            </a:r>
            <a:r>
              <a:rPr lang="en-US" dirty="0"/>
              <a:t> project. Do NOT put </a:t>
            </a:r>
            <a:r>
              <a:rPr lang="en-US" dirty="0" err="1"/>
              <a:t>TwinCAT</a:t>
            </a:r>
            <a:r>
              <a:rPr lang="en-US" dirty="0"/>
              <a:t> in run mode.</a:t>
            </a:r>
          </a:p>
          <a:p>
            <a:pPr marL="457200" indent="-457200">
              <a:buFont typeface="+mj-lt"/>
              <a:buAutoNum type="arabicPeriod"/>
            </a:pPr>
            <a:r>
              <a:rPr lang="en-US" dirty="0"/>
              <a:t>Create virtual disk image for guest</a:t>
            </a:r>
          </a:p>
          <a:p>
            <a:pPr marL="457200" indent="-457200">
              <a:buFont typeface="+mj-lt"/>
              <a:buAutoNum type="arabicPeriod"/>
            </a:pPr>
            <a:r>
              <a:rPr lang="en-US" dirty="0"/>
              <a:t>Get installation media for the Linux distribution.</a:t>
            </a:r>
          </a:p>
          <a:p>
            <a:pPr marL="457200" indent="-457200">
              <a:buFont typeface="+mj-lt"/>
              <a:buAutoNum type="arabicPeriod"/>
            </a:pPr>
            <a:r>
              <a:rPr lang="en-US" dirty="0"/>
              <a:t>Explore the vmrun.sh script</a:t>
            </a:r>
          </a:p>
          <a:p>
            <a:pPr marL="457200" indent="-457200">
              <a:buFont typeface="+mj-lt"/>
              <a:buAutoNum type="arabicPeriod"/>
            </a:pPr>
            <a:endParaRPr lang="en-US" dirty="0"/>
          </a:p>
          <a:p>
            <a:endParaRPr lang="en-US" dirty="0"/>
          </a:p>
          <a:p>
            <a:endParaRPr lang="en-US" dirty="0"/>
          </a:p>
        </p:txBody>
      </p:sp>
      <p:sp>
        <p:nvSpPr>
          <p:cNvPr id="4" name="Title 3">
            <a:extLst>
              <a:ext uri="{FF2B5EF4-FFF2-40B4-BE49-F238E27FC236}">
                <a16:creationId xmlns:a16="http://schemas.microsoft.com/office/drawing/2014/main" id="{C3838895-932A-470E-9F36-7C43F17BF518}"/>
              </a:ext>
            </a:extLst>
          </p:cNvPr>
          <p:cNvSpPr>
            <a:spLocks noGrp="1"/>
          </p:cNvSpPr>
          <p:nvPr>
            <p:ph type="title"/>
          </p:nvPr>
        </p:nvSpPr>
        <p:spPr/>
        <p:txBody>
          <a:bodyPr/>
          <a:lstStyle/>
          <a:p>
            <a:r>
              <a:rPr lang="en-US" dirty="0"/>
              <a:t>Preparing the Tc/BSD Side</a:t>
            </a:r>
          </a:p>
        </p:txBody>
      </p:sp>
      <p:sp>
        <p:nvSpPr>
          <p:cNvPr id="5" name="AutoShape 28">
            <a:extLst>
              <a:ext uri="{FF2B5EF4-FFF2-40B4-BE49-F238E27FC236}">
                <a16:creationId xmlns:a16="http://schemas.microsoft.com/office/drawing/2014/main" id="{21CD7D26-B182-44ED-A925-87A94B4060E7}"/>
              </a:ext>
            </a:extLst>
          </p:cNvPr>
          <p:cNvSpPr>
            <a:spLocks noChangeArrowheads="1"/>
          </p:cNvSpPr>
          <p:nvPr/>
        </p:nvSpPr>
        <p:spPr bwMode="auto">
          <a:xfrm>
            <a:off x="6400799" y="4923652"/>
            <a:ext cx="5663551" cy="1323254"/>
          </a:xfrm>
          <a:prstGeom prst="roundRect">
            <a:avLst>
              <a:gd name="adj" fmla="val 0"/>
            </a:avLst>
          </a:prstGeom>
          <a:solidFill>
            <a:srgbClr val="ECEFF0">
              <a:alpha val="80999"/>
            </a:srgbClr>
          </a:solidFill>
        </p:spPr>
        <p:txBody>
          <a:bodyPr wrap="square" lIns="0" tIns="0" rIns="0" bIns="0" rtlCol="0"/>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endParaRPr lang="de-DE" altLang="de-DE"/>
          </a:p>
        </p:txBody>
      </p:sp>
      <p:sp>
        <p:nvSpPr>
          <p:cNvPr id="6" name="AutoShape 25">
            <a:extLst>
              <a:ext uri="{FF2B5EF4-FFF2-40B4-BE49-F238E27FC236}">
                <a16:creationId xmlns:a16="http://schemas.microsoft.com/office/drawing/2014/main" id="{708799B3-1CD3-42C4-8D76-208DEC6EF819}"/>
              </a:ext>
            </a:extLst>
          </p:cNvPr>
          <p:cNvSpPr>
            <a:spLocks noChangeArrowheads="1"/>
          </p:cNvSpPr>
          <p:nvPr/>
        </p:nvSpPr>
        <p:spPr bwMode="auto">
          <a:xfrm>
            <a:off x="8601915" y="5663730"/>
            <a:ext cx="2087604" cy="418254"/>
          </a:xfrm>
          <a:prstGeom prst="roundRect">
            <a:avLst>
              <a:gd name="adj" fmla="val 0"/>
            </a:avLst>
          </a:prstGeom>
          <a:solidFill>
            <a:srgbClr val="4A90B4"/>
          </a:solidFill>
          <a:ln>
            <a:noFill/>
          </a:ln>
        </p:spPr>
        <p:txBody>
          <a:bodyPr wrap="none" anchor="ct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de-DE" altLang="de-DE" sz="2400">
              <a:ea typeface="ヒラギノ角ゴ Pro W3" pitchFamily="1" charset="-128"/>
            </a:endParaRPr>
          </a:p>
        </p:txBody>
      </p:sp>
      <p:sp>
        <p:nvSpPr>
          <p:cNvPr id="7" name="AutoShape 100">
            <a:extLst>
              <a:ext uri="{FF2B5EF4-FFF2-40B4-BE49-F238E27FC236}">
                <a16:creationId xmlns:a16="http://schemas.microsoft.com/office/drawing/2014/main" id="{FDF87B95-DAE7-4DB0-8DF4-FE4CEAB6E90A}"/>
              </a:ext>
            </a:extLst>
          </p:cNvPr>
          <p:cNvSpPr>
            <a:spLocks noChangeArrowheads="1"/>
          </p:cNvSpPr>
          <p:nvPr/>
        </p:nvSpPr>
        <p:spPr bwMode="auto">
          <a:xfrm>
            <a:off x="10068566" y="4198683"/>
            <a:ext cx="783953" cy="1822830"/>
          </a:xfrm>
          <a:prstGeom prst="roundRect">
            <a:avLst>
              <a:gd name="adj" fmla="val 0"/>
            </a:avLst>
          </a:prstGeom>
          <a:solidFill>
            <a:srgbClr val="AAB91A">
              <a:alpha val="50000"/>
            </a:srgbClr>
          </a:solidFill>
          <a:ln>
            <a:noFill/>
          </a:ln>
          <a:effectLst/>
        </p:spPr>
        <p:txBody>
          <a:bodyPr anchor="ct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algn="ctr">
              <a:spcBef>
                <a:spcPct val="0"/>
              </a:spcBef>
            </a:pPr>
            <a:endParaRPr lang="de-DE" altLang="de-DE" sz="1000">
              <a:latin typeface="Frutiger 57Cn" pitchFamily="34" charset="0"/>
              <a:ea typeface="ヒラギノ角ゴ Pro W3" pitchFamily="1" charset="-128"/>
            </a:endParaRPr>
          </a:p>
        </p:txBody>
      </p:sp>
      <p:sp>
        <p:nvSpPr>
          <p:cNvPr id="8" name="AutoShape 25">
            <a:extLst>
              <a:ext uri="{FF2B5EF4-FFF2-40B4-BE49-F238E27FC236}">
                <a16:creationId xmlns:a16="http://schemas.microsoft.com/office/drawing/2014/main" id="{B4F93D7D-3E2A-496B-8DC8-1010F67621E4}"/>
              </a:ext>
            </a:extLst>
          </p:cNvPr>
          <p:cNvSpPr>
            <a:spLocks noChangeArrowheads="1"/>
          </p:cNvSpPr>
          <p:nvPr/>
        </p:nvSpPr>
        <p:spPr bwMode="auto">
          <a:xfrm rot="16200000">
            <a:off x="7766968" y="5531140"/>
            <a:ext cx="432000" cy="74544"/>
          </a:xfrm>
          <a:prstGeom prst="roundRect">
            <a:avLst>
              <a:gd name="adj" fmla="val 0"/>
            </a:avLst>
          </a:prstGeom>
          <a:solidFill>
            <a:srgbClr val="4A90B4"/>
          </a:solidFill>
          <a:ln>
            <a:noFill/>
          </a:ln>
        </p:spPr>
        <p:txBody>
          <a:bodyPr wrap="none" anchor="ct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de-DE" altLang="de-DE" sz="2400">
              <a:ea typeface="ヒラギノ角ゴ Pro W3" pitchFamily="1" charset="-128"/>
            </a:endParaRPr>
          </a:p>
        </p:txBody>
      </p:sp>
      <p:grpSp>
        <p:nvGrpSpPr>
          <p:cNvPr id="9" name="Gruppieren 161">
            <a:extLst>
              <a:ext uri="{FF2B5EF4-FFF2-40B4-BE49-F238E27FC236}">
                <a16:creationId xmlns:a16="http://schemas.microsoft.com/office/drawing/2014/main" id="{E98E52A2-25FE-4A8F-9513-2FB33371EE41}"/>
              </a:ext>
            </a:extLst>
          </p:cNvPr>
          <p:cNvGrpSpPr/>
          <p:nvPr/>
        </p:nvGrpSpPr>
        <p:grpSpPr>
          <a:xfrm>
            <a:off x="9011368" y="5767597"/>
            <a:ext cx="494166" cy="215444"/>
            <a:chOff x="8830005" y="6429207"/>
            <a:chExt cx="494166" cy="215444"/>
          </a:xfrm>
        </p:grpSpPr>
        <p:sp>
          <p:nvSpPr>
            <p:cNvPr id="10" name="AutoShape 25">
              <a:extLst>
                <a:ext uri="{FF2B5EF4-FFF2-40B4-BE49-F238E27FC236}">
                  <a16:creationId xmlns:a16="http://schemas.microsoft.com/office/drawing/2014/main" id="{0459ED78-8218-408B-9D9E-64BF71C6BEA4}"/>
                </a:ext>
              </a:extLst>
            </p:cNvPr>
            <p:cNvSpPr>
              <a:spLocks noChangeArrowheads="1"/>
            </p:cNvSpPr>
            <p:nvPr/>
          </p:nvSpPr>
          <p:spPr bwMode="auto">
            <a:xfrm>
              <a:off x="8835218" y="6429207"/>
              <a:ext cx="478362" cy="215444"/>
            </a:xfrm>
            <a:prstGeom prst="roundRect">
              <a:avLst>
                <a:gd name="adj" fmla="val 0"/>
              </a:avLst>
            </a:prstGeom>
            <a:solidFill>
              <a:schemeClr val="accent2">
                <a:lumMod val="60000"/>
                <a:lumOff val="40000"/>
              </a:schemeClr>
            </a:solidFill>
            <a:ln>
              <a:noFill/>
            </a:ln>
          </p:spPr>
          <p:txBody>
            <a:bodyPr wrap="none" anchor="ct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de-DE" altLang="de-DE" sz="2400">
                <a:solidFill>
                  <a:sysClr val="windowText" lastClr="000000"/>
                </a:solidFill>
                <a:ea typeface="ヒラギノ角ゴ Pro W3" pitchFamily="1" charset="-128"/>
              </a:endParaRPr>
            </a:p>
          </p:txBody>
        </p:sp>
        <p:sp>
          <p:nvSpPr>
            <p:cNvPr id="11" name="Textfeld 81">
              <a:extLst>
                <a:ext uri="{FF2B5EF4-FFF2-40B4-BE49-F238E27FC236}">
                  <a16:creationId xmlns:a16="http://schemas.microsoft.com/office/drawing/2014/main" id="{B42A853D-038F-4FE4-AF7B-4EBC51B664C9}"/>
                </a:ext>
              </a:extLst>
            </p:cNvPr>
            <p:cNvSpPr txBox="1">
              <a:spLocks noChangeArrowheads="1"/>
            </p:cNvSpPr>
            <p:nvPr/>
          </p:nvSpPr>
          <p:spPr bwMode="auto">
            <a:xfrm>
              <a:off x="8830005" y="6429207"/>
              <a:ext cx="494166"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a:spcBef>
                  <a:spcPct val="0"/>
                </a:spcBef>
                <a:buNone/>
              </a:pPr>
              <a:r>
                <a:rPr lang="de-DE" altLang="de-DE" sz="800" dirty="0">
                  <a:solidFill>
                    <a:sysClr val="windowText" lastClr="000000"/>
                  </a:solidFill>
                </a:rPr>
                <a:t>Core 1</a:t>
              </a:r>
            </a:p>
          </p:txBody>
        </p:sp>
      </p:grpSp>
      <p:sp>
        <p:nvSpPr>
          <p:cNvPr id="12" name="AutoShape 25">
            <a:extLst>
              <a:ext uri="{FF2B5EF4-FFF2-40B4-BE49-F238E27FC236}">
                <a16:creationId xmlns:a16="http://schemas.microsoft.com/office/drawing/2014/main" id="{7A2ACC2D-4857-40A3-906C-A3B189BE74ED}"/>
              </a:ext>
            </a:extLst>
          </p:cNvPr>
          <p:cNvSpPr>
            <a:spLocks noChangeArrowheads="1"/>
          </p:cNvSpPr>
          <p:nvPr/>
        </p:nvSpPr>
        <p:spPr bwMode="auto">
          <a:xfrm>
            <a:off x="6864355" y="5552970"/>
            <a:ext cx="4572000" cy="75600"/>
          </a:xfrm>
          <a:prstGeom prst="roundRect">
            <a:avLst>
              <a:gd name="adj" fmla="val 0"/>
            </a:avLst>
          </a:prstGeom>
          <a:solidFill>
            <a:srgbClr val="4A90B4"/>
          </a:solidFill>
          <a:ln>
            <a:noFill/>
          </a:ln>
        </p:spPr>
        <p:txBody>
          <a:bodyPr wrap="none" anchor="ct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de-DE" altLang="de-DE" sz="2400">
              <a:ea typeface="ヒラギノ角ゴ Pro W3" pitchFamily="1" charset="-128"/>
            </a:endParaRPr>
          </a:p>
        </p:txBody>
      </p:sp>
      <p:sp>
        <p:nvSpPr>
          <p:cNvPr id="13" name="AutoShape 25">
            <a:extLst>
              <a:ext uri="{FF2B5EF4-FFF2-40B4-BE49-F238E27FC236}">
                <a16:creationId xmlns:a16="http://schemas.microsoft.com/office/drawing/2014/main" id="{66444E5E-1DA0-4484-8391-01AD02ACF126}"/>
              </a:ext>
            </a:extLst>
          </p:cNvPr>
          <p:cNvSpPr>
            <a:spLocks noChangeArrowheads="1"/>
          </p:cNvSpPr>
          <p:nvPr/>
        </p:nvSpPr>
        <p:spPr bwMode="auto">
          <a:xfrm rot="16200000">
            <a:off x="10289639" y="5407342"/>
            <a:ext cx="360000" cy="74544"/>
          </a:xfrm>
          <a:prstGeom prst="roundRect">
            <a:avLst>
              <a:gd name="adj" fmla="val 0"/>
            </a:avLst>
          </a:prstGeom>
          <a:solidFill>
            <a:srgbClr val="4A90B4"/>
          </a:solidFill>
          <a:ln>
            <a:noFill/>
          </a:ln>
        </p:spPr>
        <p:txBody>
          <a:bodyPr wrap="none" anchor="ct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de-DE" altLang="de-DE" sz="2400">
              <a:ea typeface="ヒラギノ角ゴ Pro W3" pitchFamily="1" charset="-128"/>
            </a:endParaRPr>
          </a:p>
        </p:txBody>
      </p:sp>
      <p:sp>
        <p:nvSpPr>
          <p:cNvPr id="14" name="AutoShape 25">
            <a:extLst>
              <a:ext uri="{FF2B5EF4-FFF2-40B4-BE49-F238E27FC236}">
                <a16:creationId xmlns:a16="http://schemas.microsoft.com/office/drawing/2014/main" id="{75C17E09-136F-49E2-B72E-EBA64FA5B30C}"/>
              </a:ext>
            </a:extLst>
          </p:cNvPr>
          <p:cNvSpPr>
            <a:spLocks noChangeArrowheads="1"/>
          </p:cNvSpPr>
          <p:nvPr/>
        </p:nvSpPr>
        <p:spPr bwMode="auto">
          <a:xfrm rot="16200000">
            <a:off x="9617388" y="5613490"/>
            <a:ext cx="180000" cy="74544"/>
          </a:xfrm>
          <a:prstGeom prst="roundRect">
            <a:avLst>
              <a:gd name="adj" fmla="val 0"/>
            </a:avLst>
          </a:prstGeom>
          <a:solidFill>
            <a:srgbClr val="4A90B4"/>
          </a:solidFill>
          <a:ln>
            <a:noFill/>
          </a:ln>
        </p:spPr>
        <p:txBody>
          <a:bodyPr wrap="none" anchor="ct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de-DE" altLang="de-DE" sz="2400">
              <a:ea typeface="ヒラギノ角ゴ Pro W3" pitchFamily="1" charset="-128"/>
            </a:endParaRPr>
          </a:p>
        </p:txBody>
      </p:sp>
      <p:sp>
        <p:nvSpPr>
          <p:cNvPr id="15" name="AutoShape 25">
            <a:extLst>
              <a:ext uri="{FF2B5EF4-FFF2-40B4-BE49-F238E27FC236}">
                <a16:creationId xmlns:a16="http://schemas.microsoft.com/office/drawing/2014/main" id="{894A1B6B-53D7-4016-8F24-238F52D411CA}"/>
              </a:ext>
            </a:extLst>
          </p:cNvPr>
          <p:cNvSpPr>
            <a:spLocks noChangeArrowheads="1"/>
          </p:cNvSpPr>
          <p:nvPr/>
        </p:nvSpPr>
        <p:spPr bwMode="auto">
          <a:xfrm rot="16200000">
            <a:off x="8668046" y="5447309"/>
            <a:ext cx="180000" cy="74544"/>
          </a:xfrm>
          <a:prstGeom prst="roundRect">
            <a:avLst>
              <a:gd name="adj" fmla="val 0"/>
            </a:avLst>
          </a:prstGeom>
          <a:solidFill>
            <a:srgbClr val="4A90B4"/>
          </a:solidFill>
          <a:ln>
            <a:noFill/>
          </a:ln>
        </p:spPr>
        <p:txBody>
          <a:bodyPr wrap="none" anchor="ct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de-DE" altLang="de-DE" sz="2400">
              <a:ea typeface="ヒラギノ角ゴ Pro W3" pitchFamily="1" charset="-128"/>
            </a:endParaRPr>
          </a:p>
        </p:txBody>
      </p:sp>
      <p:sp>
        <p:nvSpPr>
          <p:cNvPr id="16" name="AutoShape 25">
            <a:extLst>
              <a:ext uri="{FF2B5EF4-FFF2-40B4-BE49-F238E27FC236}">
                <a16:creationId xmlns:a16="http://schemas.microsoft.com/office/drawing/2014/main" id="{5D313D81-44A6-4B80-913B-E924055E0617}"/>
              </a:ext>
            </a:extLst>
          </p:cNvPr>
          <p:cNvSpPr>
            <a:spLocks noChangeArrowheads="1"/>
          </p:cNvSpPr>
          <p:nvPr/>
        </p:nvSpPr>
        <p:spPr bwMode="auto">
          <a:xfrm rot="16200000">
            <a:off x="9426136" y="5433490"/>
            <a:ext cx="180000" cy="74544"/>
          </a:xfrm>
          <a:prstGeom prst="roundRect">
            <a:avLst>
              <a:gd name="adj" fmla="val 0"/>
            </a:avLst>
          </a:prstGeom>
          <a:solidFill>
            <a:srgbClr val="4A90B4"/>
          </a:solidFill>
          <a:ln>
            <a:noFill/>
          </a:ln>
        </p:spPr>
        <p:txBody>
          <a:bodyPr wrap="none" anchor="ct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de-DE" altLang="de-DE" sz="2400">
              <a:ea typeface="ヒラギノ角ゴ Pro W3" pitchFamily="1" charset="-128"/>
            </a:endParaRPr>
          </a:p>
        </p:txBody>
      </p:sp>
      <p:sp>
        <p:nvSpPr>
          <p:cNvPr id="17" name="AutoShape 25">
            <a:extLst>
              <a:ext uri="{FF2B5EF4-FFF2-40B4-BE49-F238E27FC236}">
                <a16:creationId xmlns:a16="http://schemas.microsoft.com/office/drawing/2014/main" id="{A8AA4D18-8D8B-4B50-8520-5DE24D701A9C}"/>
              </a:ext>
            </a:extLst>
          </p:cNvPr>
          <p:cNvSpPr>
            <a:spLocks noChangeArrowheads="1"/>
          </p:cNvSpPr>
          <p:nvPr/>
        </p:nvSpPr>
        <p:spPr bwMode="auto">
          <a:xfrm rot="16200000">
            <a:off x="11247874" y="5535453"/>
            <a:ext cx="360000" cy="74544"/>
          </a:xfrm>
          <a:prstGeom prst="roundRect">
            <a:avLst>
              <a:gd name="adj" fmla="val 0"/>
            </a:avLst>
          </a:prstGeom>
          <a:solidFill>
            <a:srgbClr val="4A90B4"/>
          </a:solidFill>
          <a:ln>
            <a:noFill/>
          </a:ln>
        </p:spPr>
        <p:txBody>
          <a:bodyPr wrap="none" anchor="ct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de-DE" altLang="de-DE" sz="2400">
              <a:ea typeface="ヒラギノ角ゴ Pro W3" pitchFamily="1" charset="-128"/>
            </a:endParaRPr>
          </a:p>
        </p:txBody>
      </p:sp>
      <p:sp>
        <p:nvSpPr>
          <p:cNvPr id="18" name="Text Box 101">
            <a:extLst>
              <a:ext uri="{FF2B5EF4-FFF2-40B4-BE49-F238E27FC236}">
                <a16:creationId xmlns:a16="http://schemas.microsoft.com/office/drawing/2014/main" id="{77A47C24-1F11-4C2C-9057-3B7C614006EC}"/>
              </a:ext>
            </a:extLst>
          </p:cNvPr>
          <p:cNvSpPr txBox="1">
            <a:spLocks noChangeArrowheads="1"/>
          </p:cNvSpPr>
          <p:nvPr/>
        </p:nvSpPr>
        <p:spPr bwMode="auto">
          <a:xfrm>
            <a:off x="10058400" y="4095690"/>
            <a:ext cx="825904" cy="400110"/>
          </a:xfrm>
          <a:prstGeom prst="rect">
            <a:avLst/>
          </a:prstGeom>
          <a:noFill/>
          <a:ln>
            <a:noFill/>
          </a:ln>
          <a:extLst>
            <a:ext uri="{909E8E84-426E-40DD-AFC4-6F175D3DCCD1}">
              <a14:hiddenFill xmlns:a14="http://schemas.microsoft.com/office/drawing/2010/main">
                <a:solidFill>
                  <a:srgbClr val="AFB0B2"/>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a:spcBef>
                <a:spcPct val="0"/>
              </a:spcBef>
              <a:buFontTx/>
              <a:buNone/>
            </a:pPr>
            <a:r>
              <a:rPr lang="de-DE" altLang="de-DE" sz="1000" dirty="0">
                <a:ea typeface="ヒラギノ角ゴ Pro W3" pitchFamily="1" charset="-128"/>
              </a:rPr>
              <a:t>TwinCAT</a:t>
            </a:r>
            <a:br>
              <a:rPr lang="de-DE" altLang="de-DE" sz="1000" dirty="0">
                <a:ea typeface="ヒラギノ角ゴ Pro W3" pitchFamily="1" charset="-128"/>
              </a:rPr>
            </a:br>
            <a:r>
              <a:rPr lang="de-DE" altLang="de-DE" sz="1000" dirty="0">
                <a:ea typeface="ヒラギノ角ゴ Pro W3" pitchFamily="1" charset="-128"/>
              </a:rPr>
              <a:t>Real-Time</a:t>
            </a:r>
          </a:p>
        </p:txBody>
      </p:sp>
      <p:grpSp>
        <p:nvGrpSpPr>
          <p:cNvPr id="19" name="Gruppieren 180">
            <a:extLst>
              <a:ext uri="{FF2B5EF4-FFF2-40B4-BE49-F238E27FC236}">
                <a16:creationId xmlns:a16="http://schemas.microsoft.com/office/drawing/2014/main" id="{F5300896-A7E3-4447-ACD4-A5C90E77B685}"/>
              </a:ext>
            </a:extLst>
          </p:cNvPr>
          <p:cNvGrpSpPr/>
          <p:nvPr/>
        </p:nvGrpSpPr>
        <p:grpSpPr>
          <a:xfrm>
            <a:off x="9559059" y="5763947"/>
            <a:ext cx="538749" cy="215444"/>
            <a:chOff x="8830004" y="6429207"/>
            <a:chExt cx="538749" cy="215444"/>
          </a:xfrm>
        </p:grpSpPr>
        <p:sp>
          <p:nvSpPr>
            <p:cNvPr id="20" name="AutoShape 25">
              <a:extLst>
                <a:ext uri="{FF2B5EF4-FFF2-40B4-BE49-F238E27FC236}">
                  <a16:creationId xmlns:a16="http://schemas.microsoft.com/office/drawing/2014/main" id="{92A72559-DC42-463E-83C3-80BBD6BBF61F}"/>
                </a:ext>
              </a:extLst>
            </p:cNvPr>
            <p:cNvSpPr>
              <a:spLocks noChangeArrowheads="1"/>
            </p:cNvSpPr>
            <p:nvPr/>
          </p:nvSpPr>
          <p:spPr bwMode="auto">
            <a:xfrm>
              <a:off x="8835218" y="6429207"/>
              <a:ext cx="478362" cy="215444"/>
            </a:xfrm>
            <a:prstGeom prst="roundRect">
              <a:avLst>
                <a:gd name="adj" fmla="val 0"/>
              </a:avLst>
            </a:prstGeom>
            <a:solidFill>
              <a:schemeClr val="accent2">
                <a:lumMod val="60000"/>
                <a:lumOff val="40000"/>
              </a:schemeClr>
            </a:solidFill>
            <a:ln>
              <a:noFill/>
            </a:ln>
          </p:spPr>
          <p:txBody>
            <a:bodyPr wrap="none" anchor="ct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de-DE" altLang="de-DE" sz="2400">
                <a:solidFill>
                  <a:sysClr val="windowText" lastClr="000000"/>
                </a:solidFill>
                <a:ea typeface="ヒラギノ角ゴ Pro W3" pitchFamily="1" charset="-128"/>
              </a:endParaRPr>
            </a:p>
          </p:txBody>
        </p:sp>
        <p:sp>
          <p:nvSpPr>
            <p:cNvPr id="21" name="Textfeld 81">
              <a:extLst>
                <a:ext uri="{FF2B5EF4-FFF2-40B4-BE49-F238E27FC236}">
                  <a16:creationId xmlns:a16="http://schemas.microsoft.com/office/drawing/2014/main" id="{270EE3E3-A247-4D6F-B761-3F80AF836CA3}"/>
                </a:ext>
              </a:extLst>
            </p:cNvPr>
            <p:cNvSpPr txBox="1">
              <a:spLocks noChangeArrowheads="1"/>
            </p:cNvSpPr>
            <p:nvPr/>
          </p:nvSpPr>
          <p:spPr bwMode="auto">
            <a:xfrm>
              <a:off x="8830004" y="6429207"/>
              <a:ext cx="538749"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a:spcBef>
                  <a:spcPct val="0"/>
                </a:spcBef>
                <a:buNone/>
              </a:pPr>
              <a:r>
                <a:rPr lang="de-DE" altLang="de-DE" sz="800" dirty="0">
                  <a:solidFill>
                    <a:sysClr val="windowText" lastClr="000000"/>
                  </a:solidFill>
                </a:rPr>
                <a:t>Core …</a:t>
              </a:r>
            </a:p>
          </p:txBody>
        </p:sp>
      </p:grpSp>
      <p:grpSp>
        <p:nvGrpSpPr>
          <p:cNvPr id="22" name="Gruppieren 183">
            <a:extLst>
              <a:ext uri="{FF2B5EF4-FFF2-40B4-BE49-F238E27FC236}">
                <a16:creationId xmlns:a16="http://schemas.microsoft.com/office/drawing/2014/main" id="{BBB1FD00-0029-449B-8306-9FFF31DAB35C}"/>
              </a:ext>
            </a:extLst>
          </p:cNvPr>
          <p:cNvGrpSpPr/>
          <p:nvPr/>
        </p:nvGrpSpPr>
        <p:grpSpPr>
          <a:xfrm>
            <a:off x="10114736" y="5763947"/>
            <a:ext cx="494166" cy="215444"/>
            <a:chOff x="8830005" y="6429207"/>
            <a:chExt cx="494166" cy="215444"/>
          </a:xfrm>
        </p:grpSpPr>
        <p:sp>
          <p:nvSpPr>
            <p:cNvPr id="23" name="AutoShape 25">
              <a:extLst>
                <a:ext uri="{FF2B5EF4-FFF2-40B4-BE49-F238E27FC236}">
                  <a16:creationId xmlns:a16="http://schemas.microsoft.com/office/drawing/2014/main" id="{C6100EAB-9F27-409D-895F-6D3915429BB5}"/>
                </a:ext>
              </a:extLst>
            </p:cNvPr>
            <p:cNvSpPr>
              <a:spLocks noChangeArrowheads="1"/>
            </p:cNvSpPr>
            <p:nvPr/>
          </p:nvSpPr>
          <p:spPr bwMode="auto">
            <a:xfrm>
              <a:off x="8835218" y="6429207"/>
              <a:ext cx="478362" cy="215444"/>
            </a:xfrm>
            <a:prstGeom prst="roundRect">
              <a:avLst>
                <a:gd name="adj" fmla="val 0"/>
              </a:avLst>
            </a:prstGeom>
            <a:solidFill>
              <a:schemeClr val="accent2">
                <a:lumMod val="60000"/>
                <a:lumOff val="40000"/>
              </a:schemeClr>
            </a:solidFill>
            <a:ln>
              <a:noFill/>
            </a:ln>
          </p:spPr>
          <p:txBody>
            <a:bodyPr wrap="none" anchor="ct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de-DE" altLang="de-DE" sz="2400">
                <a:solidFill>
                  <a:sysClr val="windowText" lastClr="000000"/>
                </a:solidFill>
                <a:ea typeface="ヒラギノ角ゴ Pro W3" pitchFamily="1" charset="-128"/>
              </a:endParaRPr>
            </a:p>
          </p:txBody>
        </p:sp>
        <p:sp>
          <p:nvSpPr>
            <p:cNvPr id="24" name="Textfeld 81">
              <a:extLst>
                <a:ext uri="{FF2B5EF4-FFF2-40B4-BE49-F238E27FC236}">
                  <a16:creationId xmlns:a16="http://schemas.microsoft.com/office/drawing/2014/main" id="{0811C809-F441-4C07-8219-738ECE6D0310}"/>
                </a:ext>
              </a:extLst>
            </p:cNvPr>
            <p:cNvSpPr txBox="1">
              <a:spLocks noChangeArrowheads="1"/>
            </p:cNvSpPr>
            <p:nvPr/>
          </p:nvSpPr>
          <p:spPr bwMode="auto">
            <a:xfrm>
              <a:off x="8830005" y="6429207"/>
              <a:ext cx="494166"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a:spcBef>
                  <a:spcPct val="0"/>
                </a:spcBef>
                <a:buNone/>
              </a:pPr>
              <a:r>
                <a:rPr lang="de-DE" altLang="de-DE" sz="800" dirty="0">
                  <a:solidFill>
                    <a:sysClr val="windowText" lastClr="000000"/>
                  </a:solidFill>
                </a:rPr>
                <a:t>Core n</a:t>
              </a:r>
            </a:p>
          </p:txBody>
        </p:sp>
      </p:grpSp>
      <p:pic>
        <p:nvPicPr>
          <p:cNvPr id="25" name="object 4">
            <a:extLst>
              <a:ext uri="{FF2B5EF4-FFF2-40B4-BE49-F238E27FC236}">
                <a16:creationId xmlns:a16="http://schemas.microsoft.com/office/drawing/2014/main" id="{E18C7FA1-051A-4D14-9D0E-00532348348D}"/>
              </a:ext>
            </a:extLst>
          </p:cNvPr>
          <p:cNvPicPr/>
          <p:nvPr/>
        </p:nvPicPr>
        <p:blipFill>
          <a:blip r:embed="rId3" cstate="print"/>
          <a:stretch>
            <a:fillRect/>
          </a:stretch>
        </p:blipFill>
        <p:spPr>
          <a:xfrm>
            <a:off x="6399856" y="4704384"/>
            <a:ext cx="5663551" cy="208600"/>
          </a:xfrm>
          <a:prstGeom prst="rect">
            <a:avLst/>
          </a:prstGeom>
        </p:spPr>
      </p:pic>
      <p:sp>
        <p:nvSpPr>
          <p:cNvPr id="26" name="object 64">
            <a:extLst>
              <a:ext uri="{FF2B5EF4-FFF2-40B4-BE49-F238E27FC236}">
                <a16:creationId xmlns:a16="http://schemas.microsoft.com/office/drawing/2014/main" id="{8671466C-5955-424B-A828-386C533A552A}"/>
              </a:ext>
            </a:extLst>
          </p:cNvPr>
          <p:cNvSpPr txBox="1"/>
          <p:nvPr/>
        </p:nvSpPr>
        <p:spPr>
          <a:xfrm>
            <a:off x="6493645" y="4704385"/>
            <a:ext cx="2368486" cy="208600"/>
          </a:xfrm>
          <a:prstGeom prst="rect">
            <a:avLst/>
          </a:prstGeom>
        </p:spPr>
        <p:txBody>
          <a:bodyPr vert="horz" wrap="square" lIns="0" tIns="12700" rIns="0" bIns="0" rtlCol="0" anchor="ctr">
            <a:noAutofit/>
          </a:bodyPr>
          <a:lstStyle/>
          <a:p>
            <a:pPr marL="12700">
              <a:lnSpc>
                <a:spcPct val="100000"/>
              </a:lnSpc>
              <a:spcBef>
                <a:spcPts val="100"/>
              </a:spcBef>
            </a:pPr>
            <a:r>
              <a:rPr sz="1000" spc="10" dirty="0">
                <a:solidFill>
                  <a:srgbClr val="FFFFFF"/>
                </a:solidFill>
                <a:latin typeface="+mj-lt"/>
                <a:cs typeface="FrutigerLTPro-Condensed"/>
              </a:rPr>
              <a:t>Beckhoff</a:t>
            </a:r>
            <a:r>
              <a:rPr sz="1000" dirty="0">
                <a:solidFill>
                  <a:srgbClr val="FFFFFF"/>
                </a:solidFill>
                <a:latin typeface="+mj-lt"/>
                <a:cs typeface="FrutigerLTPro-Condensed"/>
              </a:rPr>
              <a:t> </a:t>
            </a:r>
            <a:r>
              <a:rPr sz="1000" spc="5" dirty="0">
                <a:solidFill>
                  <a:srgbClr val="FFFFFF"/>
                </a:solidFill>
                <a:latin typeface="+mj-lt"/>
                <a:cs typeface="FrutigerLTPro-Condensed"/>
              </a:rPr>
              <a:t>IPC</a:t>
            </a:r>
            <a:endParaRPr sz="1000" dirty="0">
              <a:latin typeface="+mj-lt"/>
              <a:cs typeface="FrutigerLTPro-Condensed"/>
            </a:endParaRPr>
          </a:p>
        </p:txBody>
      </p:sp>
      <p:pic>
        <p:nvPicPr>
          <p:cNvPr id="27" name="Grafik 208" descr="Ein Bild, das Text, dunkel enthält.&#10;&#10;Automatisch generierte Beschreibung">
            <a:extLst>
              <a:ext uri="{FF2B5EF4-FFF2-40B4-BE49-F238E27FC236}">
                <a16:creationId xmlns:a16="http://schemas.microsoft.com/office/drawing/2014/main" id="{257B19CF-8762-4C53-A0AD-9FE4F6F2B785}"/>
              </a:ext>
            </a:extLst>
          </p:cNvPr>
          <p:cNvPicPr>
            <a:picLocks noChangeAspect="1"/>
          </p:cNvPicPr>
          <p:nvPr/>
        </p:nvPicPr>
        <p:blipFill rotWithShape="1">
          <a:blip r:embed="rId4"/>
          <a:srcRect l="27540" r="-1" b="24244"/>
          <a:stretch/>
        </p:blipFill>
        <p:spPr>
          <a:xfrm>
            <a:off x="6400799" y="5007692"/>
            <a:ext cx="1712761" cy="1241755"/>
          </a:xfrm>
          <a:prstGeom prst="rect">
            <a:avLst/>
          </a:prstGeom>
        </p:spPr>
      </p:pic>
      <p:grpSp>
        <p:nvGrpSpPr>
          <p:cNvPr id="28" name="Gruppieren 243">
            <a:extLst>
              <a:ext uri="{FF2B5EF4-FFF2-40B4-BE49-F238E27FC236}">
                <a16:creationId xmlns:a16="http://schemas.microsoft.com/office/drawing/2014/main" id="{0B20386B-7DD6-453E-BD1B-25DF1D7C7C22}"/>
              </a:ext>
            </a:extLst>
          </p:cNvPr>
          <p:cNvGrpSpPr/>
          <p:nvPr/>
        </p:nvGrpSpPr>
        <p:grpSpPr>
          <a:xfrm>
            <a:off x="10145493" y="5140502"/>
            <a:ext cx="660707" cy="288000"/>
            <a:chOff x="6940072" y="6467715"/>
            <a:chExt cx="660707" cy="288000"/>
          </a:xfrm>
        </p:grpSpPr>
        <p:sp>
          <p:nvSpPr>
            <p:cNvPr id="29" name="object 41">
              <a:extLst>
                <a:ext uri="{FF2B5EF4-FFF2-40B4-BE49-F238E27FC236}">
                  <a16:creationId xmlns:a16="http://schemas.microsoft.com/office/drawing/2014/main" id="{C39C814D-E4B2-4865-95FE-3E798B005A99}"/>
                </a:ext>
              </a:extLst>
            </p:cNvPr>
            <p:cNvSpPr>
              <a:spLocks noChangeAspect="1"/>
            </p:cNvSpPr>
            <p:nvPr/>
          </p:nvSpPr>
          <p:spPr>
            <a:xfrm>
              <a:off x="6940072" y="6467715"/>
              <a:ext cx="660707" cy="288000"/>
            </a:xfrm>
            <a:custGeom>
              <a:avLst/>
              <a:gdLst/>
              <a:ahLst/>
              <a:cxnLst/>
              <a:rect l="l" t="t" r="r" b="b"/>
              <a:pathLst>
                <a:path w="544829" h="237489">
                  <a:moveTo>
                    <a:pt x="544804" y="0"/>
                  </a:moveTo>
                  <a:lnTo>
                    <a:pt x="0" y="0"/>
                  </a:lnTo>
                  <a:lnTo>
                    <a:pt x="0" y="237159"/>
                  </a:lnTo>
                  <a:lnTo>
                    <a:pt x="544804" y="237159"/>
                  </a:lnTo>
                  <a:lnTo>
                    <a:pt x="544804" y="0"/>
                  </a:lnTo>
                  <a:close/>
                </a:path>
              </a:pathLst>
            </a:custGeom>
            <a:solidFill>
              <a:srgbClr val="4A90B4"/>
            </a:solidFill>
          </p:spPr>
          <p:txBody>
            <a:bodyPr wrap="square" lIns="0" tIns="0" rIns="0" bIns="0" rtlCol="0"/>
            <a:lstStyle/>
            <a:p>
              <a:endParaRPr/>
            </a:p>
          </p:txBody>
        </p:sp>
        <p:sp>
          <p:nvSpPr>
            <p:cNvPr id="30" name="object 41">
              <a:extLst>
                <a:ext uri="{FF2B5EF4-FFF2-40B4-BE49-F238E27FC236}">
                  <a16:creationId xmlns:a16="http://schemas.microsoft.com/office/drawing/2014/main" id="{3CBD4108-F13E-4D21-AE99-AF9FC3EAFF14}"/>
                </a:ext>
              </a:extLst>
            </p:cNvPr>
            <p:cNvSpPr/>
            <p:nvPr/>
          </p:nvSpPr>
          <p:spPr>
            <a:xfrm>
              <a:off x="6981421" y="6467715"/>
              <a:ext cx="619357" cy="288000"/>
            </a:xfrm>
            <a:custGeom>
              <a:avLst/>
              <a:gdLst/>
              <a:ahLst/>
              <a:cxnLst/>
              <a:rect l="l" t="t" r="r" b="b"/>
              <a:pathLst>
                <a:path w="544829" h="237489">
                  <a:moveTo>
                    <a:pt x="544804" y="0"/>
                  </a:moveTo>
                  <a:lnTo>
                    <a:pt x="0" y="0"/>
                  </a:lnTo>
                  <a:lnTo>
                    <a:pt x="0" y="237159"/>
                  </a:lnTo>
                  <a:lnTo>
                    <a:pt x="544804" y="237159"/>
                  </a:lnTo>
                  <a:lnTo>
                    <a:pt x="544804" y="0"/>
                  </a:lnTo>
                  <a:close/>
                </a:path>
              </a:pathLst>
            </a:custGeom>
            <a:noFill/>
          </p:spPr>
          <p:txBody>
            <a:bodyPr wrap="square" lIns="0" tIns="0" rIns="0" bIns="0" rtlCol="0" anchor="ctr"/>
            <a:lstStyle/>
            <a:p>
              <a:r>
                <a:rPr lang="de-DE" sz="1000" dirty="0"/>
                <a:t>EtherCAT</a:t>
              </a:r>
              <a:endParaRPr sz="1000" dirty="0"/>
            </a:p>
          </p:txBody>
        </p:sp>
      </p:grpSp>
      <p:grpSp>
        <p:nvGrpSpPr>
          <p:cNvPr id="31" name="Gruppieren 248">
            <a:extLst>
              <a:ext uri="{FF2B5EF4-FFF2-40B4-BE49-F238E27FC236}">
                <a16:creationId xmlns:a16="http://schemas.microsoft.com/office/drawing/2014/main" id="{5B9D4210-B6E3-43C4-8013-944E052B4219}"/>
              </a:ext>
            </a:extLst>
          </p:cNvPr>
          <p:cNvGrpSpPr/>
          <p:nvPr/>
        </p:nvGrpSpPr>
        <p:grpSpPr>
          <a:xfrm>
            <a:off x="7652614" y="5145788"/>
            <a:ext cx="660707" cy="288000"/>
            <a:chOff x="6940072" y="6467715"/>
            <a:chExt cx="660707" cy="288000"/>
          </a:xfrm>
        </p:grpSpPr>
        <p:sp>
          <p:nvSpPr>
            <p:cNvPr id="32" name="object 41">
              <a:extLst>
                <a:ext uri="{FF2B5EF4-FFF2-40B4-BE49-F238E27FC236}">
                  <a16:creationId xmlns:a16="http://schemas.microsoft.com/office/drawing/2014/main" id="{214B2053-DCE6-4767-98DB-B2486D6EE906}"/>
                </a:ext>
              </a:extLst>
            </p:cNvPr>
            <p:cNvSpPr>
              <a:spLocks noChangeAspect="1"/>
            </p:cNvSpPr>
            <p:nvPr/>
          </p:nvSpPr>
          <p:spPr>
            <a:xfrm>
              <a:off x="6940072" y="6467715"/>
              <a:ext cx="660707" cy="288000"/>
            </a:xfrm>
            <a:custGeom>
              <a:avLst/>
              <a:gdLst/>
              <a:ahLst/>
              <a:cxnLst/>
              <a:rect l="l" t="t" r="r" b="b"/>
              <a:pathLst>
                <a:path w="544829" h="237489">
                  <a:moveTo>
                    <a:pt x="544804" y="0"/>
                  </a:moveTo>
                  <a:lnTo>
                    <a:pt x="0" y="0"/>
                  </a:lnTo>
                  <a:lnTo>
                    <a:pt x="0" y="237159"/>
                  </a:lnTo>
                  <a:lnTo>
                    <a:pt x="544804" y="237159"/>
                  </a:lnTo>
                  <a:lnTo>
                    <a:pt x="544804" y="0"/>
                  </a:lnTo>
                  <a:close/>
                </a:path>
              </a:pathLst>
            </a:custGeom>
            <a:solidFill>
              <a:srgbClr val="4A90B4"/>
            </a:solidFill>
          </p:spPr>
          <p:txBody>
            <a:bodyPr wrap="square" lIns="0" tIns="0" rIns="0" bIns="0" rtlCol="0"/>
            <a:lstStyle/>
            <a:p>
              <a:endParaRPr/>
            </a:p>
          </p:txBody>
        </p:sp>
        <p:sp>
          <p:nvSpPr>
            <p:cNvPr id="33" name="object 41">
              <a:extLst>
                <a:ext uri="{FF2B5EF4-FFF2-40B4-BE49-F238E27FC236}">
                  <a16:creationId xmlns:a16="http://schemas.microsoft.com/office/drawing/2014/main" id="{793B828A-B470-49CF-BAA9-34A295EE12DB}"/>
                </a:ext>
              </a:extLst>
            </p:cNvPr>
            <p:cNvSpPr/>
            <p:nvPr/>
          </p:nvSpPr>
          <p:spPr>
            <a:xfrm>
              <a:off x="6981421" y="6467715"/>
              <a:ext cx="619357" cy="288000"/>
            </a:xfrm>
            <a:custGeom>
              <a:avLst/>
              <a:gdLst/>
              <a:ahLst/>
              <a:cxnLst/>
              <a:rect l="l" t="t" r="r" b="b"/>
              <a:pathLst>
                <a:path w="544829" h="237489">
                  <a:moveTo>
                    <a:pt x="544804" y="0"/>
                  </a:moveTo>
                  <a:lnTo>
                    <a:pt x="0" y="0"/>
                  </a:lnTo>
                  <a:lnTo>
                    <a:pt x="0" y="237159"/>
                  </a:lnTo>
                  <a:lnTo>
                    <a:pt x="544804" y="237159"/>
                  </a:lnTo>
                  <a:lnTo>
                    <a:pt x="544804" y="0"/>
                  </a:lnTo>
                  <a:close/>
                </a:path>
              </a:pathLst>
            </a:custGeom>
            <a:noFill/>
          </p:spPr>
          <p:txBody>
            <a:bodyPr wrap="square" lIns="0" tIns="0" rIns="0" bIns="0" rtlCol="0" anchor="ctr"/>
            <a:lstStyle/>
            <a:p>
              <a:r>
                <a:rPr lang="de-DE" sz="1000" dirty="0"/>
                <a:t>GPU</a:t>
              </a:r>
              <a:endParaRPr sz="1000" dirty="0"/>
            </a:p>
          </p:txBody>
        </p:sp>
      </p:grpSp>
      <p:grpSp>
        <p:nvGrpSpPr>
          <p:cNvPr id="34" name="Gruppieren 251">
            <a:extLst>
              <a:ext uri="{FF2B5EF4-FFF2-40B4-BE49-F238E27FC236}">
                <a16:creationId xmlns:a16="http://schemas.microsoft.com/office/drawing/2014/main" id="{7D7CDB84-E5A8-44ED-B9AB-39B82234A36F}"/>
              </a:ext>
            </a:extLst>
          </p:cNvPr>
          <p:cNvGrpSpPr/>
          <p:nvPr/>
        </p:nvGrpSpPr>
        <p:grpSpPr>
          <a:xfrm>
            <a:off x="9190664" y="5149823"/>
            <a:ext cx="660707" cy="288000"/>
            <a:chOff x="6940072" y="6467715"/>
            <a:chExt cx="660707" cy="288000"/>
          </a:xfrm>
        </p:grpSpPr>
        <p:sp>
          <p:nvSpPr>
            <p:cNvPr id="35" name="object 41">
              <a:extLst>
                <a:ext uri="{FF2B5EF4-FFF2-40B4-BE49-F238E27FC236}">
                  <a16:creationId xmlns:a16="http://schemas.microsoft.com/office/drawing/2014/main" id="{9AD3B5E6-DEB8-4462-A626-E02CF25F3CF0}"/>
                </a:ext>
              </a:extLst>
            </p:cNvPr>
            <p:cNvSpPr>
              <a:spLocks noChangeAspect="1"/>
            </p:cNvSpPr>
            <p:nvPr/>
          </p:nvSpPr>
          <p:spPr>
            <a:xfrm>
              <a:off x="6940072" y="6467715"/>
              <a:ext cx="660707" cy="288000"/>
            </a:xfrm>
            <a:custGeom>
              <a:avLst/>
              <a:gdLst/>
              <a:ahLst/>
              <a:cxnLst/>
              <a:rect l="l" t="t" r="r" b="b"/>
              <a:pathLst>
                <a:path w="544829" h="237489">
                  <a:moveTo>
                    <a:pt x="544804" y="0"/>
                  </a:moveTo>
                  <a:lnTo>
                    <a:pt x="0" y="0"/>
                  </a:lnTo>
                  <a:lnTo>
                    <a:pt x="0" y="237159"/>
                  </a:lnTo>
                  <a:lnTo>
                    <a:pt x="544804" y="237159"/>
                  </a:lnTo>
                  <a:lnTo>
                    <a:pt x="544804" y="0"/>
                  </a:lnTo>
                  <a:close/>
                </a:path>
              </a:pathLst>
            </a:custGeom>
            <a:solidFill>
              <a:srgbClr val="4A90B4"/>
            </a:solidFill>
          </p:spPr>
          <p:txBody>
            <a:bodyPr wrap="square" lIns="0" tIns="0" rIns="0" bIns="0" rtlCol="0"/>
            <a:lstStyle/>
            <a:p>
              <a:endParaRPr/>
            </a:p>
          </p:txBody>
        </p:sp>
        <p:sp>
          <p:nvSpPr>
            <p:cNvPr id="36" name="object 41">
              <a:extLst>
                <a:ext uri="{FF2B5EF4-FFF2-40B4-BE49-F238E27FC236}">
                  <a16:creationId xmlns:a16="http://schemas.microsoft.com/office/drawing/2014/main" id="{05674E4C-B838-4622-8C09-B21635891830}"/>
                </a:ext>
              </a:extLst>
            </p:cNvPr>
            <p:cNvSpPr/>
            <p:nvPr/>
          </p:nvSpPr>
          <p:spPr>
            <a:xfrm>
              <a:off x="6981421" y="6467715"/>
              <a:ext cx="619357" cy="288000"/>
            </a:xfrm>
            <a:custGeom>
              <a:avLst/>
              <a:gdLst/>
              <a:ahLst/>
              <a:cxnLst/>
              <a:rect l="l" t="t" r="r" b="b"/>
              <a:pathLst>
                <a:path w="544829" h="237489">
                  <a:moveTo>
                    <a:pt x="544804" y="0"/>
                  </a:moveTo>
                  <a:lnTo>
                    <a:pt x="0" y="0"/>
                  </a:lnTo>
                  <a:lnTo>
                    <a:pt x="0" y="237159"/>
                  </a:lnTo>
                  <a:lnTo>
                    <a:pt x="544804" y="237159"/>
                  </a:lnTo>
                  <a:lnTo>
                    <a:pt x="544804" y="0"/>
                  </a:lnTo>
                  <a:close/>
                </a:path>
              </a:pathLst>
            </a:custGeom>
            <a:noFill/>
          </p:spPr>
          <p:txBody>
            <a:bodyPr wrap="square" lIns="0" tIns="0" rIns="0" bIns="0" rtlCol="0" anchor="ctr"/>
            <a:lstStyle/>
            <a:p>
              <a:r>
                <a:rPr lang="de-DE" sz="1000" dirty="0"/>
                <a:t>Ethernet</a:t>
              </a:r>
              <a:endParaRPr sz="1000" dirty="0"/>
            </a:p>
          </p:txBody>
        </p:sp>
      </p:grpSp>
      <p:grpSp>
        <p:nvGrpSpPr>
          <p:cNvPr id="37" name="Gruppieren 257">
            <a:extLst>
              <a:ext uri="{FF2B5EF4-FFF2-40B4-BE49-F238E27FC236}">
                <a16:creationId xmlns:a16="http://schemas.microsoft.com/office/drawing/2014/main" id="{ECC6951B-7A4E-4D6B-B409-7C0DF4AB6AA2}"/>
              </a:ext>
            </a:extLst>
          </p:cNvPr>
          <p:cNvGrpSpPr/>
          <p:nvPr/>
        </p:nvGrpSpPr>
        <p:grpSpPr>
          <a:xfrm>
            <a:off x="8417051" y="5149087"/>
            <a:ext cx="660707" cy="288000"/>
            <a:chOff x="6940072" y="6467715"/>
            <a:chExt cx="660707" cy="288000"/>
          </a:xfrm>
        </p:grpSpPr>
        <p:sp>
          <p:nvSpPr>
            <p:cNvPr id="38" name="object 41">
              <a:extLst>
                <a:ext uri="{FF2B5EF4-FFF2-40B4-BE49-F238E27FC236}">
                  <a16:creationId xmlns:a16="http://schemas.microsoft.com/office/drawing/2014/main" id="{0E847548-45E6-47AE-B254-BB02C899C7E5}"/>
                </a:ext>
              </a:extLst>
            </p:cNvPr>
            <p:cNvSpPr>
              <a:spLocks noChangeAspect="1"/>
            </p:cNvSpPr>
            <p:nvPr/>
          </p:nvSpPr>
          <p:spPr>
            <a:xfrm>
              <a:off x="6940072" y="6467715"/>
              <a:ext cx="660707" cy="288000"/>
            </a:xfrm>
            <a:custGeom>
              <a:avLst/>
              <a:gdLst/>
              <a:ahLst/>
              <a:cxnLst/>
              <a:rect l="l" t="t" r="r" b="b"/>
              <a:pathLst>
                <a:path w="544829" h="237489">
                  <a:moveTo>
                    <a:pt x="544804" y="0"/>
                  </a:moveTo>
                  <a:lnTo>
                    <a:pt x="0" y="0"/>
                  </a:lnTo>
                  <a:lnTo>
                    <a:pt x="0" y="237159"/>
                  </a:lnTo>
                  <a:lnTo>
                    <a:pt x="544804" y="237159"/>
                  </a:lnTo>
                  <a:lnTo>
                    <a:pt x="544804" y="0"/>
                  </a:lnTo>
                  <a:close/>
                </a:path>
              </a:pathLst>
            </a:custGeom>
            <a:solidFill>
              <a:srgbClr val="4A90B4"/>
            </a:solidFill>
          </p:spPr>
          <p:txBody>
            <a:bodyPr wrap="square" lIns="0" tIns="0" rIns="0" bIns="0" rtlCol="0"/>
            <a:lstStyle/>
            <a:p>
              <a:endParaRPr/>
            </a:p>
          </p:txBody>
        </p:sp>
        <p:sp>
          <p:nvSpPr>
            <p:cNvPr id="39" name="object 41">
              <a:extLst>
                <a:ext uri="{FF2B5EF4-FFF2-40B4-BE49-F238E27FC236}">
                  <a16:creationId xmlns:a16="http://schemas.microsoft.com/office/drawing/2014/main" id="{7B51D50F-BC60-49D2-BDF1-A27B5E7AA11C}"/>
                </a:ext>
              </a:extLst>
            </p:cNvPr>
            <p:cNvSpPr/>
            <p:nvPr/>
          </p:nvSpPr>
          <p:spPr>
            <a:xfrm>
              <a:off x="6981421" y="6467715"/>
              <a:ext cx="619357" cy="288000"/>
            </a:xfrm>
            <a:custGeom>
              <a:avLst/>
              <a:gdLst/>
              <a:ahLst/>
              <a:cxnLst/>
              <a:rect l="l" t="t" r="r" b="b"/>
              <a:pathLst>
                <a:path w="544829" h="237489">
                  <a:moveTo>
                    <a:pt x="544804" y="0"/>
                  </a:moveTo>
                  <a:lnTo>
                    <a:pt x="0" y="0"/>
                  </a:lnTo>
                  <a:lnTo>
                    <a:pt x="0" y="237159"/>
                  </a:lnTo>
                  <a:lnTo>
                    <a:pt x="544804" y="237159"/>
                  </a:lnTo>
                  <a:lnTo>
                    <a:pt x="544804" y="0"/>
                  </a:lnTo>
                  <a:close/>
                </a:path>
              </a:pathLst>
            </a:custGeom>
            <a:noFill/>
          </p:spPr>
          <p:txBody>
            <a:bodyPr wrap="square" lIns="0" tIns="0" rIns="0" bIns="0" rtlCol="0" anchor="ctr"/>
            <a:lstStyle/>
            <a:p>
              <a:r>
                <a:rPr lang="de-DE" sz="1000" dirty="0"/>
                <a:t>USB</a:t>
              </a:r>
              <a:endParaRPr sz="1000" dirty="0"/>
            </a:p>
          </p:txBody>
        </p:sp>
      </p:grpSp>
      <p:grpSp>
        <p:nvGrpSpPr>
          <p:cNvPr id="40" name="Gruppieren 260">
            <a:extLst>
              <a:ext uri="{FF2B5EF4-FFF2-40B4-BE49-F238E27FC236}">
                <a16:creationId xmlns:a16="http://schemas.microsoft.com/office/drawing/2014/main" id="{5FF4619B-91A5-4387-90FD-EC737F2A0599}"/>
              </a:ext>
            </a:extLst>
          </p:cNvPr>
          <p:cNvGrpSpPr/>
          <p:nvPr/>
        </p:nvGrpSpPr>
        <p:grpSpPr>
          <a:xfrm>
            <a:off x="7656984" y="5741782"/>
            <a:ext cx="660707" cy="288000"/>
            <a:chOff x="6940072" y="6467715"/>
            <a:chExt cx="660707" cy="288000"/>
          </a:xfrm>
        </p:grpSpPr>
        <p:sp>
          <p:nvSpPr>
            <p:cNvPr id="41" name="object 41">
              <a:extLst>
                <a:ext uri="{FF2B5EF4-FFF2-40B4-BE49-F238E27FC236}">
                  <a16:creationId xmlns:a16="http://schemas.microsoft.com/office/drawing/2014/main" id="{B71F99F6-34CB-4149-98E3-91A2542BA96B}"/>
                </a:ext>
              </a:extLst>
            </p:cNvPr>
            <p:cNvSpPr>
              <a:spLocks noChangeAspect="1"/>
            </p:cNvSpPr>
            <p:nvPr/>
          </p:nvSpPr>
          <p:spPr>
            <a:xfrm>
              <a:off x="6940072" y="6467715"/>
              <a:ext cx="660707" cy="288000"/>
            </a:xfrm>
            <a:custGeom>
              <a:avLst/>
              <a:gdLst/>
              <a:ahLst/>
              <a:cxnLst/>
              <a:rect l="l" t="t" r="r" b="b"/>
              <a:pathLst>
                <a:path w="544829" h="237489">
                  <a:moveTo>
                    <a:pt x="544804" y="0"/>
                  </a:moveTo>
                  <a:lnTo>
                    <a:pt x="0" y="0"/>
                  </a:lnTo>
                  <a:lnTo>
                    <a:pt x="0" y="237159"/>
                  </a:lnTo>
                  <a:lnTo>
                    <a:pt x="544804" y="237159"/>
                  </a:lnTo>
                  <a:lnTo>
                    <a:pt x="544804" y="0"/>
                  </a:lnTo>
                  <a:close/>
                </a:path>
              </a:pathLst>
            </a:custGeom>
            <a:solidFill>
              <a:srgbClr val="4A90B4"/>
            </a:solidFill>
          </p:spPr>
          <p:txBody>
            <a:bodyPr wrap="square" lIns="0" tIns="0" rIns="0" bIns="0" rtlCol="0"/>
            <a:lstStyle/>
            <a:p>
              <a:endParaRPr/>
            </a:p>
          </p:txBody>
        </p:sp>
        <p:sp>
          <p:nvSpPr>
            <p:cNvPr id="42" name="object 41">
              <a:extLst>
                <a:ext uri="{FF2B5EF4-FFF2-40B4-BE49-F238E27FC236}">
                  <a16:creationId xmlns:a16="http://schemas.microsoft.com/office/drawing/2014/main" id="{613A8AE1-DF0D-42AA-923D-EFA2F8F7082C}"/>
                </a:ext>
              </a:extLst>
            </p:cNvPr>
            <p:cNvSpPr/>
            <p:nvPr/>
          </p:nvSpPr>
          <p:spPr>
            <a:xfrm>
              <a:off x="6981421" y="6467715"/>
              <a:ext cx="619357" cy="288000"/>
            </a:xfrm>
            <a:custGeom>
              <a:avLst/>
              <a:gdLst/>
              <a:ahLst/>
              <a:cxnLst/>
              <a:rect l="l" t="t" r="r" b="b"/>
              <a:pathLst>
                <a:path w="544829" h="237489">
                  <a:moveTo>
                    <a:pt x="544804" y="0"/>
                  </a:moveTo>
                  <a:lnTo>
                    <a:pt x="0" y="0"/>
                  </a:lnTo>
                  <a:lnTo>
                    <a:pt x="0" y="237159"/>
                  </a:lnTo>
                  <a:lnTo>
                    <a:pt x="544804" y="237159"/>
                  </a:lnTo>
                  <a:lnTo>
                    <a:pt x="544804" y="0"/>
                  </a:lnTo>
                  <a:close/>
                </a:path>
              </a:pathLst>
            </a:custGeom>
            <a:noFill/>
          </p:spPr>
          <p:txBody>
            <a:bodyPr wrap="square" lIns="0" tIns="0" rIns="0" bIns="0" rtlCol="0" anchor="ctr"/>
            <a:lstStyle/>
            <a:p>
              <a:r>
                <a:rPr lang="de-DE" sz="1000" dirty="0"/>
                <a:t>Memory</a:t>
              </a:r>
              <a:endParaRPr sz="1000" dirty="0"/>
            </a:p>
          </p:txBody>
        </p:sp>
      </p:grpSp>
      <p:grpSp>
        <p:nvGrpSpPr>
          <p:cNvPr id="43" name="Gruppieren 265">
            <a:extLst>
              <a:ext uri="{FF2B5EF4-FFF2-40B4-BE49-F238E27FC236}">
                <a16:creationId xmlns:a16="http://schemas.microsoft.com/office/drawing/2014/main" id="{8A88FA89-8827-4463-BA80-3993182BAFDA}"/>
              </a:ext>
            </a:extLst>
          </p:cNvPr>
          <p:cNvGrpSpPr/>
          <p:nvPr/>
        </p:nvGrpSpPr>
        <p:grpSpPr>
          <a:xfrm>
            <a:off x="11099618" y="5741782"/>
            <a:ext cx="660707" cy="288000"/>
            <a:chOff x="6940072" y="6467715"/>
            <a:chExt cx="660707" cy="288000"/>
          </a:xfrm>
        </p:grpSpPr>
        <p:sp>
          <p:nvSpPr>
            <p:cNvPr id="44" name="object 41">
              <a:extLst>
                <a:ext uri="{FF2B5EF4-FFF2-40B4-BE49-F238E27FC236}">
                  <a16:creationId xmlns:a16="http://schemas.microsoft.com/office/drawing/2014/main" id="{D9BF33C7-CD72-4DE7-8EED-B8963160FD3B}"/>
                </a:ext>
              </a:extLst>
            </p:cNvPr>
            <p:cNvSpPr>
              <a:spLocks noChangeAspect="1"/>
            </p:cNvSpPr>
            <p:nvPr/>
          </p:nvSpPr>
          <p:spPr>
            <a:xfrm>
              <a:off x="6940072" y="6467715"/>
              <a:ext cx="660707" cy="288000"/>
            </a:xfrm>
            <a:custGeom>
              <a:avLst/>
              <a:gdLst/>
              <a:ahLst/>
              <a:cxnLst/>
              <a:rect l="l" t="t" r="r" b="b"/>
              <a:pathLst>
                <a:path w="544829" h="237489">
                  <a:moveTo>
                    <a:pt x="544804" y="0"/>
                  </a:moveTo>
                  <a:lnTo>
                    <a:pt x="0" y="0"/>
                  </a:lnTo>
                  <a:lnTo>
                    <a:pt x="0" y="237159"/>
                  </a:lnTo>
                  <a:lnTo>
                    <a:pt x="544804" y="237159"/>
                  </a:lnTo>
                  <a:lnTo>
                    <a:pt x="544804" y="0"/>
                  </a:lnTo>
                  <a:close/>
                </a:path>
              </a:pathLst>
            </a:custGeom>
            <a:solidFill>
              <a:srgbClr val="4A90B4"/>
            </a:solidFill>
          </p:spPr>
          <p:txBody>
            <a:bodyPr wrap="square" lIns="0" tIns="0" rIns="0" bIns="0" rtlCol="0"/>
            <a:lstStyle/>
            <a:p>
              <a:endParaRPr/>
            </a:p>
          </p:txBody>
        </p:sp>
        <p:sp>
          <p:nvSpPr>
            <p:cNvPr id="45" name="object 41">
              <a:extLst>
                <a:ext uri="{FF2B5EF4-FFF2-40B4-BE49-F238E27FC236}">
                  <a16:creationId xmlns:a16="http://schemas.microsoft.com/office/drawing/2014/main" id="{BAB147FB-86F0-48BC-BCEA-0466B131D9BB}"/>
                </a:ext>
              </a:extLst>
            </p:cNvPr>
            <p:cNvSpPr/>
            <p:nvPr/>
          </p:nvSpPr>
          <p:spPr>
            <a:xfrm>
              <a:off x="6981421" y="6467715"/>
              <a:ext cx="619357" cy="288000"/>
            </a:xfrm>
            <a:custGeom>
              <a:avLst/>
              <a:gdLst/>
              <a:ahLst/>
              <a:cxnLst/>
              <a:rect l="l" t="t" r="r" b="b"/>
              <a:pathLst>
                <a:path w="544829" h="237489">
                  <a:moveTo>
                    <a:pt x="544804" y="0"/>
                  </a:moveTo>
                  <a:lnTo>
                    <a:pt x="0" y="0"/>
                  </a:lnTo>
                  <a:lnTo>
                    <a:pt x="0" y="237159"/>
                  </a:lnTo>
                  <a:lnTo>
                    <a:pt x="544804" y="237159"/>
                  </a:lnTo>
                  <a:lnTo>
                    <a:pt x="544804" y="0"/>
                  </a:lnTo>
                  <a:close/>
                </a:path>
              </a:pathLst>
            </a:custGeom>
            <a:noFill/>
          </p:spPr>
          <p:txBody>
            <a:bodyPr wrap="square" lIns="0" tIns="0" rIns="0" bIns="0" rtlCol="0" anchor="ctr"/>
            <a:lstStyle/>
            <a:p>
              <a:r>
                <a:rPr lang="de-DE" sz="1000" dirty="0"/>
                <a:t>Disk</a:t>
              </a:r>
              <a:endParaRPr sz="1000" dirty="0"/>
            </a:p>
          </p:txBody>
        </p:sp>
      </p:grpSp>
      <p:grpSp>
        <p:nvGrpSpPr>
          <p:cNvPr id="46" name="Gruppieren 268">
            <a:extLst>
              <a:ext uri="{FF2B5EF4-FFF2-40B4-BE49-F238E27FC236}">
                <a16:creationId xmlns:a16="http://schemas.microsoft.com/office/drawing/2014/main" id="{259BB5AC-39C4-43DB-BFB5-1F21301613A2}"/>
              </a:ext>
            </a:extLst>
          </p:cNvPr>
          <p:cNvGrpSpPr/>
          <p:nvPr/>
        </p:nvGrpSpPr>
        <p:grpSpPr>
          <a:xfrm>
            <a:off x="11091430" y="5133629"/>
            <a:ext cx="660707" cy="288000"/>
            <a:chOff x="6940072" y="6467715"/>
            <a:chExt cx="660707" cy="288000"/>
          </a:xfrm>
        </p:grpSpPr>
        <p:sp>
          <p:nvSpPr>
            <p:cNvPr id="47" name="object 41">
              <a:extLst>
                <a:ext uri="{FF2B5EF4-FFF2-40B4-BE49-F238E27FC236}">
                  <a16:creationId xmlns:a16="http://schemas.microsoft.com/office/drawing/2014/main" id="{11F8A441-DC89-4C01-B74D-08ABD227B8B8}"/>
                </a:ext>
              </a:extLst>
            </p:cNvPr>
            <p:cNvSpPr>
              <a:spLocks noChangeAspect="1"/>
            </p:cNvSpPr>
            <p:nvPr/>
          </p:nvSpPr>
          <p:spPr>
            <a:xfrm>
              <a:off x="6940072" y="6467715"/>
              <a:ext cx="660707" cy="288000"/>
            </a:xfrm>
            <a:custGeom>
              <a:avLst/>
              <a:gdLst/>
              <a:ahLst/>
              <a:cxnLst/>
              <a:rect l="l" t="t" r="r" b="b"/>
              <a:pathLst>
                <a:path w="544829" h="237489">
                  <a:moveTo>
                    <a:pt x="544804" y="0"/>
                  </a:moveTo>
                  <a:lnTo>
                    <a:pt x="0" y="0"/>
                  </a:lnTo>
                  <a:lnTo>
                    <a:pt x="0" y="237159"/>
                  </a:lnTo>
                  <a:lnTo>
                    <a:pt x="544804" y="237159"/>
                  </a:lnTo>
                  <a:lnTo>
                    <a:pt x="544804" y="0"/>
                  </a:lnTo>
                  <a:close/>
                </a:path>
              </a:pathLst>
            </a:custGeom>
            <a:solidFill>
              <a:srgbClr val="4A90B4"/>
            </a:solidFill>
          </p:spPr>
          <p:txBody>
            <a:bodyPr wrap="square" lIns="0" tIns="0" rIns="0" bIns="0" rtlCol="0"/>
            <a:lstStyle/>
            <a:p>
              <a:endParaRPr/>
            </a:p>
          </p:txBody>
        </p:sp>
        <p:sp>
          <p:nvSpPr>
            <p:cNvPr id="48" name="object 41">
              <a:extLst>
                <a:ext uri="{FF2B5EF4-FFF2-40B4-BE49-F238E27FC236}">
                  <a16:creationId xmlns:a16="http://schemas.microsoft.com/office/drawing/2014/main" id="{D58578DA-2D4A-4187-AD1F-E01A04A064F6}"/>
                </a:ext>
              </a:extLst>
            </p:cNvPr>
            <p:cNvSpPr/>
            <p:nvPr/>
          </p:nvSpPr>
          <p:spPr>
            <a:xfrm>
              <a:off x="6981421" y="6467715"/>
              <a:ext cx="619357" cy="288000"/>
            </a:xfrm>
            <a:custGeom>
              <a:avLst/>
              <a:gdLst/>
              <a:ahLst/>
              <a:cxnLst/>
              <a:rect l="l" t="t" r="r" b="b"/>
              <a:pathLst>
                <a:path w="544829" h="237489">
                  <a:moveTo>
                    <a:pt x="544804" y="0"/>
                  </a:moveTo>
                  <a:lnTo>
                    <a:pt x="0" y="0"/>
                  </a:lnTo>
                  <a:lnTo>
                    <a:pt x="0" y="237159"/>
                  </a:lnTo>
                  <a:lnTo>
                    <a:pt x="544804" y="237159"/>
                  </a:lnTo>
                  <a:lnTo>
                    <a:pt x="544804" y="0"/>
                  </a:lnTo>
                  <a:close/>
                </a:path>
              </a:pathLst>
            </a:custGeom>
            <a:noFill/>
          </p:spPr>
          <p:txBody>
            <a:bodyPr wrap="square" lIns="0" tIns="0" rIns="0" bIns="0" rtlCol="0" anchor="ctr"/>
            <a:lstStyle/>
            <a:p>
              <a:r>
                <a:rPr lang="de-DE" sz="1000" dirty="0"/>
                <a:t>Ethernet</a:t>
              </a:r>
              <a:endParaRPr sz="1000" dirty="0"/>
            </a:p>
          </p:txBody>
        </p:sp>
      </p:grpSp>
      <p:sp>
        <p:nvSpPr>
          <p:cNvPr id="49" name="object 41">
            <a:extLst>
              <a:ext uri="{FF2B5EF4-FFF2-40B4-BE49-F238E27FC236}">
                <a16:creationId xmlns:a16="http://schemas.microsoft.com/office/drawing/2014/main" id="{B9E136F0-0834-479D-A96A-3C720D806B15}"/>
              </a:ext>
            </a:extLst>
          </p:cNvPr>
          <p:cNvSpPr/>
          <p:nvPr/>
        </p:nvSpPr>
        <p:spPr>
          <a:xfrm>
            <a:off x="8643447" y="5740762"/>
            <a:ext cx="444121" cy="288000"/>
          </a:xfrm>
          <a:custGeom>
            <a:avLst/>
            <a:gdLst/>
            <a:ahLst/>
            <a:cxnLst/>
            <a:rect l="l" t="t" r="r" b="b"/>
            <a:pathLst>
              <a:path w="544829" h="237489">
                <a:moveTo>
                  <a:pt x="544804" y="0"/>
                </a:moveTo>
                <a:lnTo>
                  <a:pt x="0" y="0"/>
                </a:lnTo>
                <a:lnTo>
                  <a:pt x="0" y="237159"/>
                </a:lnTo>
                <a:lnTo>
                  <a:pt x="544804" y="237159"/>
                </a:lnTo>
                <a:lnTo>
                  <a:pt x="544804" y="0"/>
                </a:lnTo>
                <a:close/>
              </a:path>
            </a:pathLst>
          </a:custGeom>
          <a:noFill/>
        </p:spPr>
        <p:txBody>
          <a:bodyPr wrap="square" lIns="0" tIns="0" rIns="0" bIns="0" rtlCol="0" anchor="ctr"/>
          <a:lstStyle/>
          <a:p>
            <a:r>
              <a:rPr lang="de-DE" sz="1000" dirty="0"/>
              <a:t>CPU</a:t>
            </a:r>
            <a:endParaRPr sz="1000" dirty="0"/>
          </a:p>
        </p:txBody>
      </p:sp>
    </p:spTree>
    <p:extLst>
      <p:ext uri="{BB962C8B-B14F-4D97-AF65-F5344CB8AC3E}">
        <p14:creationId xmlns:p14="http://schemas.microsoft.com/office/powerpoint/2010/main" val="350108715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Text&#10;&#10;Description automatically generated">
            <a:extLst>
              <a:ext uri="{FF2B5EF4-FFF2-40B4-BE49-F238E27FC236}">
                <a16:creationId xmlns:a16="http://schemas.microsoft.com/office/drawing/2014/main" id="{7F772EDE-F0E9-4865-AA8D-6529B360CC05}"/>
              </a:ext>
            </a:extLst>
          </p:cNvPr>
          <p:cNvPicPr>
            <a:picLocks noGrp="1" noChangeAspect="1"/>
          </p:cNvPicPr>
          <p:nvPr>
            <p:ph type="pic" sz="quarter" idx="14"/>
          </p:nvPr>
        </p:nvPicPr>
        <p:blipFill rotWithShape="1">
          <a:blip r:embed="rId2"/>
          <a:srcRect l="-60270" t="409" r="1" b="-409"/>
          <a:stretch/>
        </p:blipFill>
        <p:spPr>
          <a:xfrm>
            <a:off x="-6324600" y="2554244"/>
            <a:ext cx="17878911" cy="2404712"/>
          </a:xfrm>
        </p:spPr>
      </p:pic>
      <p:sp>
        <p:nvSpPr>
          <p:cNvPr id="3" name="Text Placeholder 2">
            <a:extLst>
              <a:ext uri="{FF2B5EF4-FFF2-40B4-BE49-F238E27FC236}">
                <a16:creationId xmlns:a16="http://schemas.microsoft.com/office/drawing/2014/main" id="{619C3CC4-B233-4E2C-AFF0-639CB9902CDD}"/>
              </a:ext>
            </a:extLst>
          </p:cNvPr>
          <p:cNvSpPr>
            <a:spLocks noGrp="1"/>
          </p:cNvSpPr>
          <p:nvPr>
            <p:ph type="body" sz="quarter" idx="15"/>
          </p:nvPr>
        </p:nvSpPr>
        <p:spPr>
          <a:xfrm>
            <a:off x="2" y="1090800"/>
            <a:ext cx="12039598" cy="5331600"/>
          </a:xfrm>
        </p:spPr>
        <p:txBody>
          <a:bodyPr/>
          <a:lstStyle/>
          <a:p>
            <a:r>
              <a:rPr lang="en-US" dirty="0"/>
              <a:t>To read from </a:t>
            </a:r>
            <a:r>
              <a:rPr lang="en-US" dirty="0" err="1"/>
              <a:t>TwinCAT</a:t>
            </a:r>
            <a:r>
              <a:rPr lang="en-US" dirty="0"/>
              <a:t> remove the final argument:</a:t>
            </a:r>
            <a:br>
              <a:rPr lang="en-US" dirty="0"/>
            </a:br>
            <a:r>
              <a:rPr lang="en-US" dirty="0"/>
              <a:t>	</a:t>
            </a:r>
            <a:r>
              <a:rPr lang="en-US" sz="1400" dirty="0">
                <a:effectLst/>
                <a:highlight>
                  <a:srgbClr val="FF9900"/>
                </a:highlight>
                <a:latin typeface="Cambria" panose="02040503050406030204" pitchFamily="18" charset="0"/>
                <a:ea typeface="Cambria" panose="02040503050406030204" pitchFamily="18" charset="0"/>
              </a:rPr>
              <a:t>docker</a:t>
            </a:r>
            <a:r>
              <a:rPr lang="en-US" sz="1400" spc="300" dirty="0">
                <a:effectLst/>
                <a:latin typeface="Cambria" panose="02040503050406030204" pitchFamily="18" charset="0"/>
                <a:ea typeface="Cambria" panose="02040503050406030204" pitchFamily="18" charset="0"/>
              </a:rPr>
              <a:t> </a:t>
            </a:r>
            <a:r>
              <a:rPr lang="en-US" sz="1400" dirty="0">
                <a:effectLst/>
                <a:highlight>
                  <a:srgbClr val="FFFF00"/>
                </a:highlight>
                <a:latin typeface="Cambria" panose="02040503050406030204" pitchFamily="18" charset="0"/>
                <a:ea typeface="Cambria" panose="02040503050406030204" pitchFamily="18" charset="0"/>
              </a:rPr>
              <a:t>run</a:t>
            </a:r>
            <a:r>
              <a:rPr lang="en-US" sz="1400" spc="300" dirty="0">
                <a:effectLst/>
                <a:latin typeface="Cambria" panose="02040503050406030204" pitchFamily="18" charset="0"/>
                <a:ea typeface="Cambria" panose="02040503050406030204" pitchFamily="18" charset="0"/>
              </a:rPr>
              <a:t> </a:t>
            </a:r>
            <a:r>
              <a:rPr lang="en-US" sz="1400" dirty="0">
                <a:effectLst/>
                <a:highlight>
                  <a:srgbClr val="9DAFCC"/>
                </a:highlight>
                <a:latin typeface="Cambria" panose="02040503050406030204" pitchFamily="18" charset="0"/>
                <a:ea typeface="Cambria" panose="02040503050406030204" pitchFamily="18" charset="0"/>
              </a:rPr>
              <a:t>-it</a:t>
            </a:r>
            <a:r>
              <a:rPr lang="en-US" sz="1400" spc="300" dirty="0">
                <a:effectLst/>
                <a:latin typeface="Cambria" panose="02040503050406030204" pitchFamily="18" charset="0"/>
                <a:ea typeface="Cambria" panose="02040503050406030204" pitchFamily="18" charset="0"/>
              </a:rPr>
              <a:t> </a:t>
            </a:r>
            <a:r>
              <a:rPr lang="en-US" sz="1400" dirty="0">
                <a:effectLst/>
                <a:highlight>
                  <a:srgbClr val="9DAFCC"/>
                </a:highlight>
                <a:latin typeface="Cambria" panose="02040503050406030204" pitchFamily="18" charset="0"/>
                <a:ea typeface="Cambria" panose="02040503050406030204" pitchFamily="18" charset="0"/>
              </a:rPr>
              <a:t>--rm</a:t>
            </a:r>
            <a:r>
              <a:rPr lang="en-US" sz="1400" spc="300" dirty="0">
                <a:effectLst/>
                <a:latin typeface="Cambria" panose="02040503050406030204" pitchFamily="18" charset="0"/>
                <a:ea typeface="Cambria" panose="02040503050406030204" pitchFamily="18" charset="0"/>
              </a:rPr>
              <a:t> </a:t>
            </a:r>
            <a:r>
              <a:rPr lang="en-US" sz="1400" dirty="0">
                <a:effectLst/>
                <a:highlight>
                  <a:srgbClr val="9DAFCC"/>
                </a:highlight>
                <a:latin typeface="Cambria" panose="02040503050406030204" pitchFamily="18" charset="0"/>
                <a:ea typeface="Cambria" panose="02040503050406030204" pitchFamily="18" charset="0"/>
              </a:rPr>
              <a:t>--env</a:t>
            </a:r>
            <a:r>
              <a:rPr lang="en-US" sz="1400" spc="300" dirty="0">
                <a:effectLst/>
                <a:latin typeface="Cambria" panose="02040503050406030204" pitchFamily="18" charset="0"/>
                <a:ea typeface="Cambria" panose="02040503050406030204" pitchFamily="18" charset="0"/>
              </a:rPr>
              <a:t> </a:t>
            </a:r>
            <a:r>
              <a:rPr lang="en-US" sz="1400" dirty="0">
                <a:effectLst/>
                <a:highlight>
                  <a:srgbClr val="9DAFCC"/>
                </a:highlight>
                <a:latin typeface="Cambria" panose="02040503050406030204" pitchFamily="18" charset="0"/>
                <a:ea typeface="Cambria" panose="02040503050406030204" pitchFamily="18" charset="0"/>
              </a:rPr>
              <a:t>"</a:t>
            </a:r>
            <a:r>
              <a:rPr lang="en-US" sz="1400" dirty="0" err="1">
                <a:effectLst/>
                <a:highlight>
                  <a:srgbClr val="9DAFCC"/>
                </a:highlight>
                <a:latin typeface="Cambria" panose="02040503050406030204" pitchFamily="18" charset="0"/>
                <a:ea typeface="Cambria" panose="02040503050406030204" pitchFamily="18" charset="0"/>
              </a:rPr>
              <a:t>AmsConfiguration:LoopbackAddress</a:t>
            </a:r>
            <a:r>
              <a:rPr lang="en-US" sz="1400" dirty="0">
                <a:effectLst/>
                <a:highlight>
                  <a:srgbClr val="9DAFCC"/>
                </a:highlight>
                <a:latin typeface="Cambria" panose="02040503050406030204" pitchFamily="18" charset="0"/>
                <a:ea typeface="Cambria" panose="02040503050406030204" pitchFamily="18" charset="0"/>
              </a:rPr>
              <a:t>=172.17.0.2"</a:t>
            </a:r>
            <a:r>
              <a:rPr lang="en-US" sz="1400" spc="300" dirty="0">
                <a:effectLst/>
                <a:latin typeface="Cambria" panose="02040503050406030204" pitchFamily="18" charset="0"/>
                <a:ea typeface="Cambria" panose="02040503050406030204" pitchFamily="18" charset="0"/>
              </a:rPr>
              <a:t> </a:t>
            </a:r>
            <a:r>
              <a:rPr lang="en-US" sz="1400" dirty="0">
                <a:effectLst/>
                <a:highlight>
                  <a:srgbClr val="9DAFCC"/>
                </a:highlight>
                <a:latin typeface="Cambria" panose="02040503050406030204" pitchFamily="18" charset="0"/>
                <a:ea typeface="Cambria" panose="02040503050406030204" pitchFamily="18" charset="0"/>
              </a:rPr>
              <a:t>--env</a:t>
            </a:r>
            <a:r>
              <a:rPr lang="en-US" sz="1400" spc="300" dirty="0">
                <a:effectLst/>
                <a:latin typeface="Cambria" panose="02040503050406030204" pitchFamily="18" charset="0"/>
                <a:ea typeface="Cambria" panose="02040503050406030204" pitchFamily="18" charset="0"/>
              </a:rPr>
              <a:t> </a:t>
            </a:r>
            <a:r>
              <a:rPr lang="en-US" sz="1400" dirty="0">
                <a:effectLst/>
                <a:highlight>
                  <a:srgbClr val="C0C0C0"/>
                </a:highlight>
                <a:latin typeface="Cambria" panose="02040503050406030204" pitchFamily="18" charset="0"/>
                <a:ea typeface="Cambria" panose="02040503050406030204" pitchFamily="18" charset="0"/>
              </a:rPr>
              <a:t>"</a:t>
            </a:r>
            <a:r>
              <a:rPr lang="en-US" sz="1400" dirty="0" err="1">
                <a:effectLst/>
                <a:highlight>
                  <a:srgbClr val="C0C0C0"/>
                </a:highlight>
                <a:latin typeface="Cambria" panose="02040503050406030204" pitchFamily="18" charset="0"/>
                <a:ea typeface="Cambria" panose="02040503050406030204" pitchFamily="18" charset="0"/>
              </a:rPr>
              <a:t>AmsConfiguration:LoopbackPort</a:t>
            </a:r>
            <a:r>
              <a:rPr lang="en-US" sz="1400" dirty="0">
                <a:effectLst/>
                <a:highlight>
                  <a:srgbClr val="C0C0C0"/>
                </a:highlight>
                <a:latin typeface="Cambria" panose="02040503050406030204" pitchFamily="18" charset="0"/>
                <a:ea typeface="Cambria" panose="02040503050406030204" pitchFamily="18" charset="0"/>
              </a:rPr>
              <a:t>=48900"</a:t>
            </a:r>
            <a:r>
              <a:rPr lang="en-US" sz="1400" spc="300" dirty="0">
                <a:effectLst/>
                <a:latin typeface="Cambria" panose="02040503050406030204" pitchFamily="18" charset="0"/>
                <a:ea typeface="Cambria" panose="02040503050406030204" pitchFamily="18" charset="0"/>
              </a:rPr>
              <a:t> </a:t>
            </a:r>
            <a:r>
              <a:rPr lang="en-US" sz="1400" dirty="0">
                <a:effectLst/>
                <a:highlight>
                  <a:srgbClr val="9DAFCC"/>
                </a:highlight>
                <a:latin typeface="Cambria" panose="02040503050406030204" pitchFamily="18" charset="0"/>
                <a:ea typeface="Cambria" panose="02040503050406030204" pitchFamily="18" charset="0"/>
              </a:rPr>
              <a:t>ads-cli-client</a:t>
            </a:r>
            <a:r>
              <a:rPr lang="en-US" sz="1400" spc="300" dirty="0">
                <a:effectLst/>
                <a:latin typeface="Cambria" panose="02040503050406030204" pitchFamily="18" charset="0"/>
                <a:ea typeface="Cambria" panose="02040503050406030204" pitchFamily="18" charset="0"/>
              </a:rPr>
              <a:t> </a:t>
            </a:r>
            <a:r>
              <a:rPr lang="en-US" sz="1400" dirty="0">
                <a:effectLst/>
                <a:highlight>
                  <a:srgbClr val="9DAFCC"/>
                </a:highlight>
                <a:latin typeface="Cambria" panose="02040503050406030204" pitchFamily="18" charset="0"/>
                <a:ea typeface="Cambria" panose="02040503050406030204" pitchFamily="18" charset="0"/>
              </a:rPr>
              <a:t>-v</a:t>
            </a:r>
            <a:r>
              <a:rPr lang="en-US" sz="1400" spc="300" dirty="0">
                <a:effectLst/>
                <a:latin typeface="Cambria" panose="02040503050406030204" pitchFamily="18" charset="0"/>
                <a:ea typeface="Cambria" panose="02040503050406030204" pitchFamily="18" charset="0"/>
              </a:rPr>
              <a:t> </a:t>
            </a:r>
            <a:r>
              <a:rPr lang="en-US" sz="1400" dirty="0">
                <a:effectLst/>
                <a:highlight>
                  <a:srgbClr val="9DAFCC"/>
                </a:highlight>
                <a:latin typeface="Cambria" panose="02040503050406030204" pitchFamily="18" charset="0"/>
                <a:ea typeface="Cambria" panose="02040503050406030204" pitchFamily="18" charset="0"/>
              </a:rPr>
              <a:t>5.76.88.215.1.1</a:t>
            </a:r>
            <a:r>
              <a:rPr lang="en-US" sz="1400" spc="300" dirty="0">
                <a:effectLst/>
                <a:latin typeface="Cambria" panose="02040503050406030204" pitchFamily="18" charset="0"/>
                <a:ea typeface="Cambria" panose="02040503050406030204" pitchFamily="18" charset="0"/>
              </a:rPr>
              <a:t> </a:t>
            </a:r>
            <a:r>
              <a:rPr lang="en-US" sz="1400" dirty="0">
                <a:effectLst/>
                <a:highlight>
                  <a:srgbClr val="9DAFCC"/>
                </a:highlight>
                <a:latin typeface="Cambria" panose="02040503050406030204" pitchFamily="18" charset="0"/>
                <a:ea typeface="Cambria" panose="02040503050406030204" pitchFamily="18" charset="0"/>
              </a:rPr>
              <a:t>'INT'</a:t>
            </a:r>
            <a:r>
              <a:rPr lang="en-US" sz="1400" spc="300" dirty="0">
                <a:effectLst/>
                <a:latin typeface="Cambria" panose="02040503050406030204" pitchFamily="18" charset="0"/>
                <a:ea typeface="Cambria" panose="02040503050406030204" pitchFamily="18" charset="0"/>
              </a:rPr>
              <a:t> </a:t>
            </a:r>
            <a:r>
              <a:rPr lang="en-US" sz="1400" dirty="0">
                <a:effectLst/>
                <a:highlight>
                  <a:srgbClr val="9DAFCC"/>
                </a:highlight>
                <a:latin typeface="Cambria" panose="02040503050406030204" pitchFamily="18" charset="0"/>
                <a:ea typeface="Cambria" panose="02040503050406030204" pitchFamily="18" charset="0"/>
              </a:rPr>
              <a:t>'</a:t>
            </a:r>
            <a:r>
              <a:rPr lang="en-US" sz="1400" dirty="0" err="1">
                <a:effectLst/>
                <a:highlight>
                  <a:srgbClr val="9DAFCC"/>
                </a:highlight>
                <a:latin typeface="Cambria" panose="02040503050406030204" pitchFamily="18" charset="0"/>
                <a:ea typeface="Cambria" panose="02040503050406030204" pitchFamily="18" charset="0"/>
              </a:rPr>
              <a:t>MAIN.nCounter</a:t>
            </a:r>
            <a:r>
              <a:rPr lang="en-US" sz="1400" dirty="0">
                <a:effectLst/>
                <a:highlight>
                  <a:srgbClr val="9DAFCC"/>
                </a:highlight>
                <a:latin typeface="Cambria" panose="02040503050406030204" pitchFamily="18" charset="0"/>
                <a:ea typeface="Cambria" panose="02040503050406030204" pitchFamily="18" charset="0"/>
              </a:rPr>
              <a:t>' </a:t>
            </a:r>
            <a:endParaRPr lang="en-US" sz="1400" dirty="0">
              <a:highlight>
                <a:srgbClr val="9DAFCC"/>
              </a:highlight>
              <a:latin typeface="Cambria" panose="02040503050406030204" pitchFamily="18" charset="0"/>
              <a:ea typeface="Cambria" panose="02040503050406030204" pitchFamily="18" charset="0"/>
            </a:endParaRPr>
          </a:p>
          <a:p>
            <a:endParaRPr lang="en-US" dirty="0"/>
          </a:p>
        </p:txBody>
      </p:sp>
      <p:sp>
        <p:nvSpPr>
          <p:cNvPr id="4" name="Title 3">
            <a:extLst>
              <a:ext uri="{FF2B5EF4-FFF2-40B4-BE49-F238E27FC236}">
                <a16:creationId xmlns:a16="http://schemas.microsoft.com/office/drawing/2014/main" id="{0B1563B0-1BA4-4D41-A925-0893DC31EA87}"/>
              </a:ext>
            </a:extLst>
          </p:cNvPr>
          <p:cNvSpPr>
            <a:spLocks noGrp="1"/>
          </p:cNvSpPr>
          <p:nvPr>
            <p:ph type="title"/>
          </p:nvPr>
        </p:nvSpPr>
        <p:spPr/>
        <p:txBody>
          <a:bodyPr/>
          <a:lstStyle/>
          <a:p>
            <a:r>
              <a:rPr lang="en-US" dirty="0"/>
              <a:t>Cont.</a:t>
            </a:r>
          </a:p>
        </p:txBody>
      </p:sp>
    </p:spTree>
    <p:extLst>
      <p:ext uri="{BB962C8B-B14F-4D97-AF65-F5344CB8AC3E}">
        <p14:creationId xmlns:p14="http://schemas.microsoft.com/office/powerpoint/2010/main" val="176491131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C0D2C8F-1F07-46CB-8783-7502057E8064}"/>
              </a:ext>
            </a:extLst>
          </p:cNvPr>
          <p:cNvSpPr>
            <a:spLocks noGrp="1"/>
          </p:cNvSpPr>
          <p:nvPr>
            <p:ph type="body" sz="quarter" idx="15"/>
          </p:nvPr>
        </p:nvSpPr>
        <p:spPr>
          <a:xfrm>
            <a:off x="2" y="1090800"/>
            <a:ext cx="11734798" cy="5331600"/>
          </a:xfrm>
        </p:spPr>
        <p:txBody>
          <a:bodyPr/>
          <a:lstStyle/>
          <a:p>
            <a:r>
              <a:rPr lang="en-US" dirty="0"/>
              <a:t>In the event that the </a:t>
            </a:r>
            <a:r>
              <a:rPr lang="en-US" dirty="0" err="1"/>
              <a:t>vm</a:t>
            </a:r>
            <a:r>
              <a:rPr lang="en-US" dirty="0"/>
              <a:t> crashes, or is exited improperly, it will be necessary to destroy the current instance from the host.</a:t>
            </a:r>
          </a:p>
          <a:p>
            <a:r>
              <a:rPr lang="en-US" dirty="0"/>
              <a:t>The debian-vm.sh script has a function for removing the configurations it added and destroy the current instance of the </a:t>
            </a:r>
            <a:r>
              <a:rPr lang="en-US" dirty="0" err="1"/>
              <a:t>vm</a:t>
            </a:r>
            <a:r>
              <a:rPr lang="en-US" dirty="0"/>
              <a:t>. Call it with the destroy argument:</a:t>
            </a:r>
          </a:p>
          <a:p>
            <a:pPr marL="715962" lvl="2" indent="0">
              <a:buNone/>
            </a:pPr>
            <a:r>
              <a:rPr kumimoji="0" lang="en-US" sz="1400" b="0" i="0" u="none" strike="noStrike" kern="1200" cap="none" spc="0" normalizeH="0" baseline="0" noProof="0" dirty="0" err="1">
                <a:ln>
                  <a:noFill/>
                </a:ln>
                <a:solidFill>
                  <a:srgbClr val="000000"/>
                </a:solidFill>
                <a:effectLst/>
                <a:uLnTx/>
                <a:uFillTx/>
                <a:latin typeface="Cambria" panose="02040503050406030204" pitchFamily="18" charset="0"/>
                <a:ea typeface="Cambria" panose="02040503050406030204" pitchFamily="18" charset="0"/>
                <a:cs typeface="Arial" pitchFamily="34" charset="0"/>
              </a:rPr>
              <a:t>doas</a:t>
            </a:r>
            <a:r>
              <a:rPr kumimoji="0" lang="en-US" sz="1400" b="0" i="0" u="none" strike="noStrike" kern="1200" cap="none" spc="300" normalizeH="0" baseline="0" noProof="0" dirty="0">
                <a:ln>
                  <a:noFill/>
                </a:ln>
                <a:solidFill>
                  <a:srgbClr val="000000"/>
                </a:solidFill>
                <a:effectLst/>
                <a:uLnTx/>
                <a:uFillTx/>
                <a:latin typeface="Cambria" panose="02040503050406030204" pitchFamily="18" charset="0"/>
                <a:ea typeface="Cambria" panose="02040503050406030204" pitchFamily="18" charset="0"/>
                <a:cs typeface="Arial" pitchFamily="34" charset="0"/>
              </a:rPr>
              <a:t> </a:t>
            </a:r>
            <a:r>
              <a:rPr kumimoji="0" lang="en-US" sz="1400" b="0" i="0" u="none" strike="noStrike" kern="1200" cap="none" spc="0" normalizeH="0" baseline="0" noProof="0" dirty="0" err="1">
                <a:ln>
                  <a:noFill/>
                </a:ln>
                <a:solidFill>
                  <a:srgbClr val="000000"/>
                </a:solidFill>
                <a:effectLst/>
                <a:highlight>
                  <a:srgbClr val="FF9900"/>
                </a:highlight>
                <a:uLnTx/>
                <a:uFillTx/>
                <a:latin typeface="Cambria" panose="02040503050406030204" pitchFamily="18" charset="0"/>
                <a:ea typeface="Cambria" panose="02040503050406030204" pitchFamily="18" charset="0"/>
                <a:cs typeface="Arial" pitchFamily="34" charset="0"/>
              </a:rPr>
              <a:t>sh</a:t>
            </a:r>
            <a:r>
              <a:rPr kumimoji="0" lang="en-US" sz="1400" b="0" i="0" u="none" strike="noStrike" kern="1200" cap="none" spc="300" normalizeH="0" baseline="0" noProof="0" dirty="0">
                <a:ln>
                  <a:noFill/>
                </a:ln>
                <a:solidFill>
                  <a:srgbClr val="000000"/>
                </a:solidFill>
                <a:effectLst/>
                <a:uLnTx/>
                <a:uFillTx/>
                <a:latin typeface="Cambria" panose="02040503050406030204" pitchFamily="18" charset="0"/>
                <a:ea typeface="Cambria" panose="02040503050406030204" pitchFamily="18" charset="0"/>
                <a:cs typeface="Arial" pitchFamily="34" charset="0"/>
              </a:rPr>
              <a:t> </a:t>
            </a:r>
            <a:r>
              <a:rPr kumimoji="0" lang="en-US" sz="1400" b="0" i="0" u="none" strike="noStrike" kern="1200" cap="none" spc="0" normalizeH="0" baseline="0" noProof="0" dirty="0">
                <a:ln>
                  <a:noFill/>
                </a:ln>
                <a:solidFill>
                  <a:srgbClr val="000000"/>
                </a:solidFill>
                <a:effectLst/>
                <a:highlight>
                  <a:srgbClr val="9DAFCC"/>
                </a:highlight>
                <a:uLnTx/>
                <a:uFillTx/>
                <a:latin typeface="Cambria" panose="02040503050406030204" pitchFamily="18" charset="0"/>
                <a:ea typeface="Cambria" panose="02040503050406030204" pitchFamily="18" charset="0"/>
                <a:cs typeface="Arial" pitchFamily="34" charset="0"/>
              </a:rPr>
              <a:t>debian-vm.sh</a:t>
            </a:r>
            <a:r>
              <a:rPr kumimoji="0" lang="en-US" sz="1400" b="0" i="0" u="none" strike="noStrike" kern="1200" cap="none" spc="300" normalizeH="0" baseline="0" noProof="0" dirty="0">
                <a:ln>
                  <a:noFill/>
                </a:ln>
                <a:solidFill>
                  <a:srgbClr val="000000"/>
                </a:solidFill>
                <a:effectLst/>
                <a:uLnTx/>
                <a:uFillTx/>
                <a:latin typeface="Cambria" panose="02040503050406030204" pitchFamily="18" charset="0"/>
                <a:ea typeface="Cambria" panose="02040503050406030204" pitchFamily="18" charset="0"/>
                <a:cs typeface="Arial" pitchFamily="34" charset="0"/>
              </a:rPr>
              <a:t> </a:t>
            </a:r>
            <a:r>
              <a:rPr kumimoji="0" lang="en-US" sz="1400" b="0" i="0" u="none" strike="noStrike" kern="1200" cap="none" spc="0" normalizeH="0" baseline="0" noProof="0" dirty="0">
                <a:ln>
                  <a:noFill/>
                </a:ln>
                <a:solidFill>
                  <a:srgbClr val="000000"/>
                </a:solidFill>
                <a:effectLst/>
                <a:highlight>
                  <a:srgbClr val="9DAFCC"/>
                </a:highlight>
                <a:uLnTx/>
                <a:uFillTx/>
                <a:latin typeface="Cambria" panose="02040503050406030204" pitchFamily="18" charset="0"/>
                <a:ea typeface="Cambria" panose="02040503050406030204" pitchFamily="18" charset="0"/>
                <a:cs typeface="Arial" pitchFamily="34" charset="0"/>
              </a:rPr>
              <a:t>destroy</a:t>
            </a:r>
            <a:endParaRPr lang="en-US" dirty="0">
              <a:highlight>
                <a:srgbClr val="9DAFCC"/>
              </a:highlight>
            </a:endParaRPr>
          </a:p>
          <a:p>
            <a:endParaRPr lang="en-US" dirty="0">
              <a:highlight>
                <a:srgbClr val="FFFF00"/>
              </a:highlight>
              <a:latin typeface="+mn-lt"/>
              <a:ea typeface="Cambria" panose="02040503050406030204" pitchFamily="18" charset="0"/>
            </a:endParaRPr>
          </a:p>
          <a:p>
            <a:endParaRPr lang="en-US" sz="1400" dirty="0">
              <a:latin typeface="Cambria" panose="02040503050406030204" pitchFamily="18" charset="0"/>
              <a:ea typeface="Cambria" panose="02040503050406030204" pitchFamily="18" charset="0"/>
            </a:endParaRPr>
          </a:p>
          <a:p>
            <a:endParaRPr lang="en-US" dirty="0"/>
          </a:p>
        </p:txBody>
      </p:sp>
      <p:sp>
        <p:nvSpPr>
          <p:cNvPr id="4" name="Title 3">
            <a:extLst>
              <a:ext uri="{FF2B5EF4-FFF2-40B4-BE49-F238E27FC236}">
                <a16:creationId xmlns:a16="http://schemas.microsoft.com/office/drawing/2014/main" id="{4D97AE2B-B86A-4BBC-A1EC-4571FA34943E}"/>
              </a:ext>
            </a:extLst>
          </p:cNvPr>
          <p:cNvSpPr>
            <a:spLocks noGrp="1"/>
          </p:cNvSpPr>
          <p:nvPr>
            <p:ph type="title"/>
          </p:nvPr>
        </p:nvSpPr>
        <p:spPr/>
        <p:txBody>
          <a:bodyPr/>
          <a:lstStyle/>
          <a:p>
            <a:r>
              <a:rPr lang="en-US" dirty="0"/>
              <a:t>Wrap-up</a:t>
            </a:r>
          </a:p>
        </p:txBody>
      </p:sp>
    </p:spTree>
    <p:extLst>
      <p:ext uri="{BB962C8B-B14F-4D97-AF65-F5344CB8AC3E}">
        <p14:creationId xmlns:p14="http://schemas.microsoft.com/office/powerpoint/2010/main" val="321371369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AB8CCCD-248E-E31E-AB38-CED543B9CBFC}"/>
              </a:ext>
            </a:extLst>
          </p:cNvPr>
          <p:cNvSpPr>
            <a:spLocks noGrp="1"/>
          </p:cNvSpPr>
          <p:nvPr>
            <p:ph type="body" sz="quarter" idx="15"/>
          </p:nvPr>
        </p:nvSpPr>
        <p:spPr>
          <a:xfrm>
            <a:off x="2" y="1090800"/>
            <a:ext cx="11734798" cy="5331600"/>
          </a:xfrm>
        </p:spPr>
        <p:txBody>
          <a:bodyPr/>
          <a:lstStyle/>
          <a:p>
            <a:r>
              <a:rPr lang="en-US" dirty="0"/>
              <a:t>Next delete the lines we added to /</a:t>
            </a:r>
            <a:r>
              <a:rPr lang="en-US" dirty="0" err="1"/>
              <a:t>etc</a:t>
            </a:r>
            <a:r>
              <a:rPr lang="en-US" dirty="0"/>
              <a:t>/</a:t>
            </a:r>
            <a:r>
              <a:rPr lang="en-US" dirty="0" err="1"/>
              <a:t>rc.conf</a:t>
            </a:r>
            <a:r>
              <a:rPr lang="en-US" dirty="0"/>
              <a:t> and /</a:t>
            </a:r>
            <a:r>
              <a:rPr lang="en-US" dirty="0" err="1"/>
              <a:t>etc</a:t>
            </a:r>
            <a:r>
              <a:rPr lang="en-US" dirty="0"/>
              <a:t>/</a:t>
            </a:r>
            <a:r>
              <a:rPr lang="en-US" dirty="0" err="1"/>
              <a:t>pf.conf.d</a:t>
            </a:r>
            <a:r>
              <a:rPr lang="en-US" dirty="0"/>
              <a:t>/</a:t>
            </a:r>
            <a:r>
              <a:rPr lang="en-US" dirty="0" err="1"/>
              <a:t>bhf</a:t>
            </a:r>
            <a:endParaRPr lang="en-US" dirty="0"/>
          </a:p>
          <a:p>
            <a:r>
              <a:rPr lang="en-US" dirty="0"/>
              <a:t>Then enter the command</a:t>
            </a:r>
          </a:p>
          <a:p>
            <a:pPr marL="0" indent="0">
              <a:buNone/>
            </a:pPr>
            <a:r>
              <a:rPr lang="en-US" dirty="0"/>
              <a:t>	</a:t>
            </a:r>
            <a:r>
              <a:rPr lang="en-US" sz="1400" dirty="0" err="1">
                <a:highlight>
                  <a:srgbClr val="FF9900"/>
                </a:highlight>
                <a:latin typeface="Cambria" panose="02040503050406030204" pitchFamily="18" charset="0"/>
                <a:ea typeface="Cambria" panose="02040503050406030204" pitchFamily="18" charset="0"/>
              </a:rPr>
              <a:t>zfs</a:t>
            </a:r>
            <a:r>
              <a:rPr lang="en-US" sz="1400" spc="300" dirty="0">
                <a:latin typeface="Cambria" panose="02040503050406030204" pitchFamily="18" charset="0"/>
                <a:ea typeface="Cambria" panose="02040503050406030204" pitchFamily="18" charset="0"/>
              </a:rPr>
              <a:t> </a:t>
            </a:r>
            <a:r>
              <a:rPr lang="en-US" sz="1400" dirty="0">
                <a:highlight>
                  <a:srgbClr val="9DAFCC"/>
                </a:highlight>
                <a:latin typeface="Cambria" panose="02040503050406030204" pitchFamily="18" charset="0"/>
                <a:ea typeface="Cambria" panose="02040503050406030204" pitchFamily="18" charset="0"/>
              </a:rPr>
              <a:t>destroy</a:t>
            </a:r>
            <a:r>
              <a:rPr lang="en-US" sz="1400" spc="300" dirty="0">
                <a:latin typeface="Cambria" panose="02040503050406030204" pitchFamily="18" charset="0"/>
                <a:ea typeface="Cambria" panose="02040503050406030204" pitchFamily="18" charset="0"/>
              </a:rPr>
              <a:t> </a:t>
            </a:r>
            <a:r>
              <a:rPr lang="en-US" sz="1400" dirty="0" err="1">
                <a:highlight>
                  <a:srgbClr val="9DAFCC"/>
                </a:highlight>
                <a:latin typeface="Cambria" panose="02040503050406030204" pitchFamily="18" charset="0"/>
                <a:ea typeface="Cambria" panose="02040503050406030204" pitchFamily="18" charset="0"/>
              </a:rPr>
              <a:t>zroot</a:t>
            </a:r>
            <a:r>
              <a:rPr lang="en-US" sz="1400" dirty="0">
                <a:highlight>
                  <a:srgbClr val="9DAFCC"/>
                </a:highlight>
                <a:latin typeface="Cambria" panose="02040503050406030204" pitchFamily="18" charset="0"/>
                <a:ea typeface="Cambria" panose="02040503050406030204" pitchFamily="18" charset="0"/>
              </a:rPr>
              <a:t>/Debian-vm_disk0</a:t>
            </a:r>
          </a:p>
          <a:p>
            <a:endParaRPr lang="en-US" dirty="0"/>
          </a:p>
        </p:txBody>
      </p:sp>
      <p:sp>
        <p:nvSpPr>
          <p:cNvPr id="4" name="Title 3">
            <a:extLst>
              <a:ext uri="{FF2B5EF4-FFF2-40B4-BE49-F238E27FC236}">
                <a16:creationId xmlns:a16="http://schemas.microsoft.com/office/drawing/2014/main" id="{B3970357-7DE5-FB97-43F9-A27EA832BCBA}"/>
              </a:ext>
            </a:extLst>
          </p:cNvPr>
          <p:cNvSpPr>
            <a:spLocks noGrp="1"/>
          </p:cNvSpPr>
          <p:nvPr>
            <p:ph type="title"/>
          </p:nvPr>
        </p:nvSpPr>
        <p:spPr/>
        <p:txBody>
          <a:bodyPr/>
          <a:lstStyle/>
          <a:p>
            <a:r>
              <a:rPr lang="en-US" dirty="0"/>
              <a:t>Wrap-up Cont.</a:t>
            </a:r>
          </a:p>
        </p:txBody>
      </p:sp>
    </p:spTree>
    <p:extLst>
      <p:ext uri="{BB962C8B-B14F-4D97-AF65-F5344CB8AC3E}">
        <p14:creationId xmlns:p14="http://schemas.microsoft.com/office/powerpoint/2010/main" val="189714219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3">
            <a:extLst>
              <a:ext uri="{FF2B5EF4-FFF2-40B4-BE49-F238E27FC236}">
                <a16:creationId xmlns:a16="http://schemas.microsoft.com/office/drawing/2014/main" id="{F13D2F6C-9050-48A8-B351-55273345597D}"/>
              </a:ext>
            </a:extLst>
          </p:cNvPr>
          <p:cNvSpPr>
            <a:spLocks noGrp="1"/>
          </p:cNvSpPr>
          <p:nvPr>
            <p:ph type="body" sz="quarter" idx="11"/>
          </p:nvPr>
        </p:nvSpPr>
        <p:spPr/>
        <p:txBody>
          <a:bodyPr/>
          <a:lstStyle/>
          <a:p>
            <a:endParaRPr lang="en-US"/>
          </a:p>
        </p:txBody>
      </p:sp>
    </p:spTree>
    <p:extLst>
      <p:ext uri="{BB962C8B-B14F-4D97-AF65-F5344CB8AC3E}">
        <p14:creationId xmlns:p14="http://schemas.microsoft.com/office/powerpoint/2010/main" val="9619891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7A77BFC-D2A3-4EE7-827E-41D6FD10E163}"/>
              </a:ext>
            </a:extLst>
          </p:cNvPr>
          <p:cNvSpPr>
            <a:spLocks noGrp="1"/>
          </p:cNvSpPr>
          <p:nvPr>
            <p:ph type="body" sz="quarter" idx="15"/>
          </p:nvPr>
        </p:nvSpPr>
        <p:spPr>
          <a:xfrm>
            <a:off x="2" y="1090800"/>
            <a:ext cx="9982198" cy="5331600"/>
          </a:xfrm>
        </p:spPr>
        <p:txBody>
          <a:bodyPr/>
          <a:lstStyle/>
          <a:p>
            <a:r>
              <a:rPr lang="en-US" dirty="0"/>
              <a:t>Activating a project onto Tc/BSD is no different than activating a project to a Windows system.</a:t>
            </a:r>
          </a:p>
          <a:p>
            <a:r>
              <a:rPr lang="en-US" dirty="0"/>
              <a:t>By default, only secure ADS is enabled on Tc/BSD</a:t>
            </a:r>
          </a:p>
        </p:txBody>
      </p:sp>
      <p:sp>
        <p:nvSpPr>
          <p:cNvPr id="4" name="Title 3">
            <a:extLst>
              <a:ext uri="{FF2B5EF4-FFF2-40B4-BE49-F238E27FC236}">
                <a16:creationId xmlns:a16="http://schemas.microsoft.com/office/drawing/2014/main" id="{ABF8BFB8-CB9A-42A1-8EFA-869E7D7D5B3F}"/>
              </a:ext>
            </a:extLst>
          </p:cNvPr>
          <p:cNvSpPr>
            <a:spLocks noGrp="1"/>
          </p:cNvSpPr>
          <p:nvPr>
            <p:ph type="title"/>
          </p:nvPr>
        </p:nvSpPr>
        <p:spPr/>
        <p:txBody>
          <a:bodyPr/>
          <a:lstStyle/>
          <a:p>
            <a:r>
              <a:rPr lang="en-US" dirty="0"/>
              <a:t>Activate and Run a </a:t>
            </a:r>
            <a:r>
              <a:rPr lang="en-US" dirty="0" err="1"/>
              <a:t>TwinCAT</a:t>
            </a:r>
            <a:r>
              <a:rPr lang="en-US" dirty="0"/>
              <a:t> project</a:t>
            </a:r>
          </a:p>
        </p:txBody>
      </p:sp>
    </p:spTree>
    <p:extLst>
      <p:ext uri="{BB962C8B-B14F-4D97-AF65-F5344CB8AC3E}">
        <p14:creationId xmlns:p14="http://schemas.microsoft.com/office/powerpoint/2010/main" val="6530546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88FC684-EE37-4EAB-9174-402D3FE7D06B}"/>
              </a:ext>
            </a:extLst>
          </p:cNvPr>
          <p:cNvSpPr>
            <a:spLocks noGrp="1"/>
          </p:cNvSpPr>
          <p:nvPr>
            <p:ph type="body" sz="quarter" idx="15"/>
          </p:nvPr>
        </p:nvSpPr>
        <p:spPr>
          <a:xfrm>
            <a:off x="2" y="1090800"/>
            <a:ext cx="11734798" cy="5331600"/>
          </a:xfrm>
        </p:spPr>
        <p:txBody>
          <a:bodyPr/>
          <a:lstStyle/>
          <a:p>
            <a:r>
              <a:rPr lang="en-US" dirty="0" err="1">
                <a:latin typeface="+mn-lt"/>
                <a:ea typeface="Cambria" panose="02040503050406030204" pitchFamily="18" charset="0"/>
              </a:rPr>
              <a:t>bhyve</a:t>
            </a:r>
            <a:r>
              <a:rPr lang="en-US" dirty="0">
                <a:latin typeface="+mn-lt"/>
                <a:ea typeface="Cambria" panose="02040503050406030204" pitchFamily="18" charset="0"/>
              </a:rPr>
              <a:t> is not installed on Tc/BSD by default and can be downloaded from the Tc/BSD repository as part of a package.</a:t>
            </a:r>
          </a:p>
          <a:p>
            <a:pPr lvl="1"/>
            <a:r>
              <a:rPr lang="en-US" sz="1600" dirty="0" err="1">
                <a:latin typeface="Courier New" panose="02070309020205020404" pitchFamily="49" charset="0"/>
                <a:ea typeface="Cambria" panose="02040503050406030204" pitchFamily="18" charset="0"/>
                <a:cs typeface="Courier New" panose="02070309020205020404" pitchFamily="49" charset="0"/>
              </a:rPr>
              <a:t>doas</a:t>
            </a:r>
            <a:r>
              <a:rPr lang="en-US" sz="1600" spc="300" dirty="0">
                <a:latin typeface="Courier New" panose="02070309020205020404" pitchFamily="49" charset="0"/>
                <a:ea typeface="Cambria" panose="02040503050406030204" pitchFamily="18" charset="0"/>
                <a:cs typeface="Courier New" panose="02070309020205020404" pitchFamily="49" charset="0"/>
              </a:rPr>
              <a:t> </a:t>
            </a:r>
            <a:r>
              <a:rPr lang="en-US" sz="1600" dirty="0">
                <a:highlight>
                  <a:srgbClr val="FF9900"/>
                </a:highlight>
                <a:latin typeface="Courier New" panose="02070309020205020404" pitchFamily="49" charset="0"/>
                <a:ea typeface="Cambria" panose="02040503050406030204" pitchFamily="18" charset="0"/>
                <a:cs typeface="Courier New" panose="02070309020205020404" pitchFamily="49" charset="0"/>
              </a:rPr>
              <a:t>pkg</a:t>
            </a:r>
            <a:r>
              <a:rPr lang="en-US" sz="1600" spc="300" dirty="0">
                <a:latin typeface="Courier New" panose="02070309020205020404" pitchFamily="49" charset="0"/>
                <a:ea typeface="Cambria" panose="02040503050406030204" pitchFamily="18" charset="0"/>
                <a:cs typeface="Courier New" panose="02070309020205020404" pitchFamily="49" charset="0"/>
              </a:rPr>
              <a:t> </a:t>
            </a:r>
            <a:r>
              <a:rPr lang="en-US" sz="1600" dirty="0">
                <a:highlight>
                  <a:srgbClr val="9DAFCC"/>
                </a:highlight>
                <a:latin typeface="Courier New" panose="02070309020205020404" pitchFamily="49" charset="0"/>
                <a:ea typeface="Cambria" panose="02040503050406030204" pitchFamily="18" charset="0"/>
                <a:cs typeface="Courier New" panose="02070309020205020404" pitchFamily="49" charset="0"/>
              </a:rPr>
              <a:t>update</a:t>
            </a:r>
          </a:p>
          <a:p>
            <a:pPr lvl="1"/>
            <a:r>
              <a:rPr lang="en-US" sz="1600" dirty="0" err="1">
                <a:latin typeface="Courier New" panose="02070309020205020404" pitchFamily="49" charset="0"/>
                <a:ea typeface="Cambria" panose="02040503050406030204" pitchFamily="18" charset="0"/>
                <a:cs typeface="Courier New" panose="02070309020205020404" pitchFamily="49" charset="0"/>
              </a:rPr>
              <a:t>doas</a:t>
            </a:r>
            <a:r>
              <a:rPr lang="en-US" sz="1600" spc="300" dirty="0">
                <a:latin typeface="Courier New" panose="02070309020205020404" pitchFamily="49" charset="0"/>
                <a:ea typeface="Cambria" panose="02040503050406030204" pitchFamily="18" charset="0"/>
                <a:cs typeface="Courier New" panose="02070309020205020404" pitchFamily="49" charset="0"/>
              </a:rPr>
              <a:t> </a:t>
            </a:r>
            <a:r>
              <a:rPr lang="en-US" sz="1600" dirty="0">
                <a:highlight>
                  <a:srgbClr val="FF9900"/>
                </a:highlight>
                <a:latin typeface="Courier New" panose="02070309020205020404" pitchFamily="49" charset="0"/>
                <a:ea typeface="Cambria" panose="02040503050406030204" pitchFamily="18" charset="0"/>
                <a:cs typeface="Courier New" panose="02070309020205020404" pitchFamily="49" charset="0"/>
              </a:rPr>
              <a:t>pkg</a:t>
            </a:r>
            <a:r>
              <a:rPr lang="en-US" sz="1600" spc="300" dirty="0">
                <a:latin typeface="Courier New" panose="02070309020205020404" pitchFamily="49" charset="0"/>
                <a:ea typeface="Cambria" panose="02040503050406030204" pitchFamily="18" charset="0"/>
                <a:cs typeface="Courier New" panose="02070309020205020404" pitchFamily="49" charset="0"/>
              </a:rPr>
              <a:t> </a:t>
            </a:r>
            <a:r>
              <a:rPr lang="en-US" sz="1600" dirty="0">
                <a:highlight>
                  <a:srgbClr val="9DAFCC"/>
                </a:highlight>
                <a:latin typeface="Courier New" panose="02070309020205020404" pitchFamily="49" charset="0"/>
                <a:ea typeface="Cambria" panose="02040503050406030204" pitchFamily="18" charset="0"/>
                <a:cs typeface="Courier New" panose="02070309020205020404" pitchFamily="49" charset="0"/>
              </a:rPr>
              <a:t>install</a:t>
            </a:r>
            <a:r>
              <a:rPr lang="en-US" sz="1600" spc="300" dirty="0">
                <a:latin typeface="Courier New" panose="02070309020205020404" pitchFamily="49" charset="0"/>
                <a:ea typeface="Cambria" panose="02040503050406030204" pitchFamily="18" charset="0"/>
                <a:cs typeface="Courier New" panose="02070309020205020404" pitchFamily="49" charset="0"/>
              </a:rPr>
              <a:t> </a:t>
            </a:r>
            <a:r>
              <a:rPr lang="en-US" sz="1600" dirty="0">
                <a:highlight>
                  <a:srgbClr val="9DAFCC"/>
                </a:highlight>
                <a:latin typeface="Courier New" panose="02070309020205020404" pitchFamily="49" charset="0"/>
                <a:ea typeface="Cambria" panose="02040503050406030204" pitchFamily="18" charset="0"/>
                <a:cs typeface="Courier New" panose="02070309020205020404" pitchFamily="49" charset="0"/>
              </a:rPr>
              <a:t>uefi-edk2-bhyve-bhf</a:t>
            </a:r>
          </a:p>
          <a:p>
            <a:pPr lvl="1"/>
            <a:endParaRPr lang="en-US" sz="1400" dirty="0">
              <a:highlight>
                <a:srgbClr val="FFFF00"/>
              </a:highlight>
              <a:latin typeface="Cambria" panose="02040503050406030204" pitchFamily="18" charset="0"/>
              <a:ea typeface="Cambria" panose="02040503050406030204" pitchFamily="18" charset="0"/>
            </a:endParaRPr>
          </a:p>
        </p:txBody>
      </p:sp>
      <p:sp>
        <p:nvSpPr>
          <p:cNvPr id="4" name="Title 3">
            <a:extLst>
              <a:ext uri="{FF2B5EF4-FFF2-40B4-BE49-F238E27FC236}">
                <a16:creationId xmlns:a16="http://schemas.microsoft.com/office/drawing/2014/main" id="{62D3DAC7-4ABB-40E4-8647-E3FA20CEB0F3}"/>
              </a:ext>
            </a:extLst>
          </p:cNvPr>
          <p:cNvSpPr>
            <a:spLocks noGrp="1"/>
          </p:cNvSpPr>
          <p:nvPr>
            <p:ph type="title"/>
          </p:nvPr>
        </p:nvSpPr>
        <p:spPr/>
        <p:txBody>
          <a:bodyPr/>
          <a:lstStyle/>
          <a:p>
            <a:r>
              <a:rPr lang="en-US" dirty="0"/>
              <a:t>Install </a:t>
            </a:r>
            <a:r>
              <a:rPr lang="en-US" dirty="0" err="1"/>
              <a:t>Bhyve</a:t>
            </a:r>
            <a:r>
              <a:rPr lang="en-US" dirty="0"/>
              <a:t> using the pkg service</a:t>
            </a:r>
          </a:p>
        </p:txBody>
      </p:sp>
    </p:spTree>
    <p:extLst>
      <p:ext uri="{BB962C8B-B14F-4D97-AF65-F5344CB8AC3E}">
        <p14:creationId xmlns:p14="http://schemas.microsoft.com/office/powerpoint/2010/main" val="2459634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E5128164-4A71-4DD6-BF19-81A5E007386E}"/>
              </a:ext>
            </a:extLst>
          </p:cNvPr>
          <p:cNvSpPr>
            <a:spLocks noGrp="1"/>
          </p:cNvSpPr>
          <p:nvPr>
            <p:ph type="body" sz="quarter" idx="15"/>
          </p:nvPr>
        </p:nvSpPr>
        <p:spPr>
          <a:xfrm>
            <a:off x="2" y="1090800"/>
            <a:ext cx="11810998" cy="5331600"/>
          </a:xfrm>
        </p:spPr>
        <p:txBody>
          <a:bodyPr/>
          <a:lstStyle/>
          <a:p>
            <a:pPr fontAlgn="ctr">
              <a:spcBef>
                <a:spcPts val="0"/>
              </a:spcBef>
            </a:pPr>
            <a:r>
              <a:rPr lang="en-US" dirty="0">
                <a:effectLst/>
                <a:latin typeface="+mn-lt"/>
              </a:rPr>
              <a:t>Create directory for </a:t>
            </a:r>
            <a:r>
              <a:rPr lang="en-US" dirty="0" err="1">
                <a:effectLst/>
                <a:latin typeface="+mn-lt"/>
              </a:rPr>
              <a:t>vm</a:t>
            </a:r>
            <a:r>
              <a:rPr lang="en-US" dirty="0">
                <a:effectLst/>
                <a:latin typeface="+mn-lt"/>
              </a:rPr>
              <a:t> files</a:t>
            </a:r>
          </a:p>
          <a:p>
            <a:pPr marL="819150" lvl="1" indent="-457200" fontAlgn="ctr">
              <a:spcBef>
                <a:spcPts val="0"/>
              </a:spcBef>
            </a:pPr>
            <a:r>
              <a:rPr lang="en-US" sz="1400" dirty="0" err="1">
                <a:latin typeface="Cambria" panose="02040503050406030204" pitchFamily="18" charset="0"/>
                <a:ea typeface="Cambria" panose="02040503050406030204" pitchFamily="18" charset="0"/>
              </a:rPr>
              <a:t>doas</a:t>
            </a:r>
            <a:r>
              <a:rPr lang="en-US" sz="1400" spc="300" dirty="0">
                <a:latin typeface="Cambria" panose="02040503050406030204" pitchFamily="18" charset="0"/>
                <a:ea typeface="Cambria" panose="02040503050406030204" pitchFamily="18" charset="0"/>
              </a:rPr>
              <a:t> </a:t>
            </a:r>
            <a:r>
              <a:rPr lang="en-US" sz="1400" dirty="0" err="1">
                <a:highlight>
                  <a:srgbClr val="FF9900"/>
                </a:highlight>
                <a:latin typeface="Cambria" panose="02040503050406030204" pitchFamily="18" charset="0"/>
                <a:ea typeface="Cambria" panose="02040503050406030204" pitchFamily="18" charset="0"/>
              </a:rPr>
              <a:t>mkdir</a:t>
            </a:r>
            <a:r>
              <a:rPr lang="en-US" sz="1400" spc="300" dirty="0">
                <a:latin typeface="Cambria" panose="02040503050406030204" pitchFamily="18" charset="0"/>
                <a:ea typeface="Cambria" panose="02040503050406030204" pitchFamily="18" charset="0"/>
              </a:rPr>
              <a:t> </a:t>
            </a:r>
            <a:r>
              <a:rPr lang="en-US" sz="1400" dirty="0">
                <a:highlight>
                  <a:srgbClr val="9DAFCC"/>
                </a:highlight>
                <a:latin typeface="Cambria" panose="02040503050406030204" pitchFamily="18" charset="0"/>
                <a:ea typeface="Cambria" panose="02040503050406030204" pitchFamily="18" charset="0"/>
              </a:rPr>
              <a:t>–p</a:t>
            </a:r>
            <a:r>
              <a:rPr lang="en-US" sz="1400" spc="300" dirty="0">
                <a:latin typeface="Cambria" panose="02040503050406030204" pitchFamily="18" charset="0"/>
                <a:ea typeface="Cambria" panose="02040503050406030204" pitchFamily="18" charset="0"/>
              </a:rPr>
              <a:t> </a:t>
            </a:r>
            <a:r>
              <a:rPr lang="en-US" sz="1400" spc="300" dirty="0">
                <a:highlight>
                  <a:srgbClr val="9DAFCC"/>
                </a:highlight>
                <a:latin typeface="Cambria" panose="02040503050406030204" pitchFamily="18" charset="0"/>
                <a:ea typeface="Cambria" panose="02040503050406030204" pitchFamily="18" charset="0"/>
              </a:rPr>
              <a:t>./</a:t>
            </a:r>
            <a:r>
              <a:rPr lang="en-US" sz="1400" dirty="0" err="1">
                <a:highlight>
                  <a:srgbClr val="9DAFCC"/>
                </a:highlight>
                <a:latin typeface="Cambria" panose="02040503050406030204" pitchFamily="18" charset="0"/>
                <a:ea typeface="Cambria" panose="02040503050406030204" pitchFamily="18" charset="0"/>
              </a:rPr>
              <a:t>vms</a:t>
            </a:r>
            <a:r>
              <a:rPr lang="en-US" sz="1400" dirty="0">
                <a:highlight>
                  <a:srgbClr val="9DAFCC"/>
                </a:highlight>
                <a:latin typeface="Cambria" panose="02040503050406030204" pitchFamily="18" charset="0"/>
                <a:ea typeface="Cambria" panose="02040503050406030204" pitchFamily="18" charset="0"/>
              </a:rPr>
              <a:t>/</a:t>
            </a:r>
            <a:r>
              <a:rPr lang="en-US" sz="1400" dirty="0" err="1">
                <a:highlight>
                  <a:srgbClr val="9DAFCC"/>
                </a:highlight>
                <a:latin typeface="Cambria" panose="02040503050406030204" pitchFamily="18" charset="0"/>
                <a:ea typeface="Cambria" panose="02040503050406030204" pitchFamily="18" charset="0"/>
              </a:rPr>
              <a:t>debian</a:t>
            </a:r>
            <a:endParaRPr lang="en-US" sz="1400" dirty="0">
              <a:effectLst/>
              <a:highlight>
                <a:srgbClr val="9DAFCC"/>
              </a:highlight>
              <a:latin typeface="Cambria" panose="02040503050406030204" pitchFamily="18" charset="0"/>
              <a:ea typeface="Cambria" panose="02040503050406030204" pitchFamily="18" charset="0"/>
            </a:endParaRPr>
          </a:p>
          <a:p>
            <a:pPr fontAlgn="ctr">
              <a:spcBef>
                <a:spcPts val="0"/>
              </a:spcBef>
            </a:pPr>
            <a:r>
              <a:rPr lang="en-US" dirty="0">
                <a:effectLst/>
                <a:latin typeface="+mn-lt"/>
              </a:rPr>
              <a:t>Download the iso file from Debian’s network</a:t>
            </a:r>
          </a:p>
          <a:p>
            <a:pPr lvl="1" fontAlgn="ctr">
              <a:spcBef>
                <a:spcPts val="0"/>
              </a:spcBef>
            </a:pPr>
            <a:r>
              <a:rPr lang="en-US" sz="1400" dirty="0">
                <a:effectLst/>
                <a:latin typeface="Cambria" panose="02040503050406030204" pitchFamily="18" charset="0"/>
                <a:ea typeface="Cambria" panose="02040503050406030204" pitchFamily="18" charset="0"/>
              </a:rPr>
              <a:t>doas</a:t>
            </a:r>
            <a:r>
              <a:rPr lang="en-US" sz="1400" spc="300" dirty="0">
                <a:effectLst/>
                <a:latin typeface="Cambria" panose="02040503050406030204" pitchFamily="18" charset="0"/>
                <a:ea typeface="Cambria" panose="02040503050406030204" pitchFamily="18" charset="0"/>
              </a:rPr>
              <a:t> </a:t>
            </a:r>
            <a:r>
              <a:rPr lang="en-US" sz="1400" dirty="0">
                <a:effectLst/>
                <a:highlight>
                  <a:srgbClr val="FF9900"/>
                </a:highlight>
                <a:latin typeface="Cambria" panose="02040503050406030204" pitchFamily="18" charset="0"/>
                <a:ea typeface="Cambria" panose="02040503050406030204" pitchFamily="18" charset="0"/>
              </a:rPr>
              <a:t>fetch</a:t>
            </a:r>
            <a:r>
              <a:rPr lang="en-US" sz="1400" spc="300" dirty="0">
                <a:effectLst/>
                <a:latin typeface="Cambria" panose="02040503050406030204" pitchFamily="18" charset="0"/>
                <a:ea typeface="Cambria" panose="02040503050406030204" pitchFamily="18" charset="0"/>
              </a:rPr>
              <a:t> </a:t>
            </a:r>
            <a:r>
              <a:rPr lang="en-US" sz="1400" dirty="0">
                <a:effectLst/>
                <a:highlight>
                  <a:srgbClr val="9DAFCC"/>
                </a:highlight>
                <a:latin typeface="Cambria" panose="02040503050406030204" pitchFamily="18" charset="0"/>
                <a:ea typeface="Cambria" panose="02040503050406030204" pitchFamily="18" charset="0"/>
              </a:rPr>
              <a:t>-o</a:t>
            </a:r>
            <a:r>
              <a:rPr lang="en-US" sz="1400" spc="300" dirty="0">
                <a:effectLst/>
                <a:latin typeface="Cambria" panose="02040503050406030204" pitchFamily="18" charset="0"/>
                <a:ea typeface="Cambria" panose="02040503050406030204" pitchFamily="18" charset="0"/>
              </a:rPr>
              <a:t> </a:t>
            </a:r>
            <a:r>
              <a:rPr lang="en-US" sz="1400" dirty="0">
                <a:effectLst/>
                <a:highlight>
                  <a:srgbClr val="9DAFCC"/>
                </a:highlight>
                <a:latin typeface="Cambria" panose="02040503050406030204" pitchFamily="18" charset="0"/>
                <a:ea typeface="Cambria" panose="02040503050406030204" pitchFamily="18" charset="0"/>
              </a:rPr>
              <a:t>“$HOME/</a:t>
            </a:r>
            <a:r>
              <a:rPr lang="en-US" sz="1400" dirty="0" err="1">
                <a:effectLst/>
                <a:highlight>
                  <a:srgbClr val="9DAFCC"/>
                </a:highlight>
                <a:latin typeface="Cambria" panose="02040503050406030204" pitchFamily="18" charset="0"/>
                <a:ea typeface="Cambria" panose="02040503050406030204" pitchFamily="18" charset="0"/>
              </a:rPr>
              <a:t>vms</a:t>
            </a:r>
            <a:r>
              <a:rPr lang="en-US" sz="1400" dirty="0">
                <a:effectLst/>
                <a:highlight>
                  <a:srgbClr val="9DAFCC"/>
                </a:highlight>
                <a:latin typeface="Cambria" panose="02040503050406030204" pitchFamily="18" charset="0"/>
                <a:ea typeface="Cambria" panose="02040503050406030204" pitchFamily="18" charset="0"/>
              </a:rPr>
              <a:t>/</a:t>
            </a:r>
            <a:r>
              <a:rPr lang="en-US" sz="1400" dirty="0" err="1">
                <a:effectLst/>
                <a:highlight>
                  <a:srgbClr val="9DAFCC"/>
                </a:highlight>
                <a:latin typeface="Cambria" panose="02040503050406030204" pitchFamily="18" charset="0"/>
                <a:ea typeface="Cambria" panose="02040503050406030204" pitchFamily="18" charset="0"/>
              </a:rPr>
              <a:t>debian</a:t>
            </a:r>
            <a:r>
              <a:rPr lang="en-US" sz="1400" dirty="0">
                <a:effectLst/>
                <a:highlight>
                  <a:srgbClr val="9DAFCC"/>
                </a:highlight>
                <a:latin typeface="Cambria" panose="02040503050406030204" pitchFamily="18" charset="0"/>
                <a:ea typeface="Cambria" panose="02040503050406030204" pitchFamily="18" charset="0"/>
              </a:rPr>
              <a:t>/</a:t>
            </a:r>
            <a:r>
              <a:rPr lang="en-US" sz="1400" dirty="0" err="1">
                <a:effectLst/>
                <a:highlight>
                  <a:srgbClr val="9DAFCC"/>
                </a:highlight>
                <a:latin typeface="Cambria" panose="02040503050406030204" pitchFamily="18" charset="0"/>
                <a:ea typeface="Cambria" panose="02040503050406030204" pitchFamily="18" charset="0"/>
              </a:rPr>
              <a:t>debian-installer.iso</a:t>
            </a:r>
            <a:r>
              <a:rPr lang="en-US" sz="1400" dirty="0">
                <a:effectLst/>
                <a:highlight>
                  <a:srgbClr val="9DAFCC"/>
                </a:highlight>
                <a:latin typeface="Cambria" panose="02040503050406030204" pitchFamily="18" charset="0"/>
                <a:ea typeface="Cambria" panose="02040503050406030204" pitchFamily="18" charset="0"/>
              </a:rPr>
              <a:t>" </a:t>
            </a:r>
          </a:p>
          <a:p>
            <a:pPr marL="360362" lvl="1" indent="0" fontAlgn="ctr">
              <a:spcBef>
                <a:spcPts val="0"/>
              </a:spcBef>
              <a:buNone/>
            </a:pPr>
            <a:r>
              <a:rPr lang="en-US" sz="1400" dirty="0">
                <a:effectLst/>
                <a:highlight>
                  <a:srgbClr val="9DAFCC"/>
                </a:highlight>
                <a:latin typeface="Cambria" panose="02040503050406030204" pitchFamily="18" charset="0"/>
                <a:ea typeface="Cambria" panose="02040503050406030204" pitchFamily="18" charset="0"/>
              </a:rPr>
              <a:t>https://cdimage.debian.org/debian-cd/current/amd64/iso-cd/debian-11.3.0-amd64-netinst.iso</a:t>
            </a:r>
          </a:p>
          <a:p>
            <a:pPr lvl="1" fontAlgn="ctr">
              <a:spcBef>
                <a:spcPts val="0"/>
              </a:spcBef>
            </a:pPr>
            <a:endParaRPr lang="en-US" sz="1800" dirty="0">
              <a:latin typeface="Calibri" panose="020F0502020204030204" pitchFamily="34" charset="0"/>
            </a:endParaRPr>
          </a:p>
          <a:p>
            <a:pPr marL="703262" lvl="1" indent="-342900" fontAlgn="ctr">
              <a:spcBef>
                <a:spcPts val="0"/>
              </a:spcBef>
              <a:buFont typeface="+mj-lt"/>
              <a:buAutoNum type="arabicPeriod"/>
            </a:pPr>
            <a:endParaRPr lang="en-US" sz="1800" dirty="0">
              <a:latin typeface="Calibri" panose="020F0502020204030204" pitchFamily="34" charset="0"/>
            </a:endParaRPr>
          </a:p>
          <a:p>
            <a:pPr marL="703262" lvl="1" indent="-342900" fontAlgn="ctr">
              <a:spcBef>
                <a:spcPts val="0"/>
              </a:spcBef>
              <a:buFont typeface="+mj-lt"/>
              <a:buAutoNum type="arabicPeriod"/>
            </a:pPr>
            <a:endParaRPr lang="en-US" sz="1800" dirty="0">
              <a:latin typeface="Calibri" panose="020F0502020204030204" pitchFamily="34" charset="0"/>
            </a:endParaRPr>
          </a:p>
          <a:p>
            <a:pPr marL="703262" lvl="1" indent="-342900" fontAlgn="ctr">
              <a:spcBef>
                <a:spcPts val="0"/>
              </a:spcBef>
              <a:buFont typeface="+mj-lt"/>
              <a:buAutoNum type="arabicPeriod"/>
            </a:pPr>
            <a:endParaRPr lang="en-US" sz="1800" dirty="0">
              <a:latin typeface="Calibri" panose="020F0502020204030204" pitchFamily="34" charset="0"/>
            </a:endParaRPr>
          </a:p>
          <a:p>
            <a:pPr marL="703262" lvl="1" indent="-342900" fontAlgn="ctr">
              <a:spcBef>
                <a:spcPts val="0"/>
              </a:spcBef>
              <a:buFont typeface="+mj-lt"/>
              <a:buAutoNum type="arabicPeriod"/>
            </a:pPr>
            <a:endParaRPr lang="en-US" sz="1800" dirty="0">
              <a:latin typeface="Calibri" panose="020F0502020204030204" pitchFamily="34" charset="0"/>
            </a:endParaRPr>
          </a:p>
          <a:p>
            <a:pPr marL="703262" lvl="1" indent="-342900" fontAlgn="ctr">
              <a:spcBef>
                <a:spcPts val="0"/>
              </a:spcBef>
              <a:buFont typeface="+mj-lt"/>
              <a:buAutoNum type="arabicPeriod"/>
            </a:pPr>
            <a:endParaRPr lang="en-US" sz="1800" dirty="0">
              <a:latin typeface="Calibri" panose="020F0502020204030204" pitchFamily="34" charset="0"/>
            </a:endParaRPr>
          </a:p>
          <a:p>
            <a:pPr marL="341312" indent="-342900" fontAlgn="ctr">
              <a:spcBef>
                <a:spcPts val="0"/>
              </a:spcBef>
            </a:pPr>
            <a:r>
              <a:rPr lang="en-US" dirty="0">
                <a:effectLst/>
                <a:latin typeface="+mn-lt"/>
              </a:rPr>
              <a:t>Create the virtual disk image file</a:t>
            </a:r>
          </a:p>
          <a:p>
            <a:pPr lvl="1" fontAlgn="ctr">
              <a:spcBef>
                <a:spcPts val="0"/>
              </a:spcBef>
            </a:pPr>
            <a:r>
              <a:rPr lang="en-US" sz="1400" dirty="0">
                <a:effectLst/>
                <a:latin typeface="Cambria" panose="02040503050406030204" pitchFamily="18" charset="0"/>
                <a:ea typeface="Cambria" panose="02040503050406030204" pitchFamily="18" charset="0"/>
              </a:rPr>
              <a:t>doas</a:t>
            </a:r>
            <a:r>
              <a:rPr lang="en-US" sz="1400" spc="300" dirty="0">
                <a:effectLst/>
                <a:latin typeface="Cambria" panose="02040503050406030204" pitchFamily="18" charset="0"/>
                <a:ea typeface="Cambria" panose="02040503050406030204" pitchFamily="18" charset="0"/>
              </a:rPr>
              <a:t> </a:t>
            </a:r>
            <a:r>
              <a:rPr lang="en-US" sz="1400" dirty="0">
                <a:effectLst/>
                <a:highlight>
                  <a:srgbClr val="FF9900"/>
                </a:highlight>
                <a:latin typeface="Cambria" panose="02040503050406030204" pitchFamily="18" charset="0"/>
                <a:ea typeface="Cambria" panose="02040503050406030204" pitchFamily="18" charset="0"/>
              </a:rPr>
              <a:t>zfs</a:t>
            </a:r>
            <a:r>
              <a:rPr lang="en-US" sz="1400" spc="300" dirty="0">
                <a:effectLst/>
                <a:latin typeface="Cambria" panose="02040503050406030204" pitchFamily="18" charset="0"/>
                <a:ea typeface="Cambria" panose="02040503050406030204" pitchFamily="18" charset="0"/>
              </a:rPr>
              <a:t> </a:t>
            </a:r>
            <a:r>
              <a:rPr lang="en-US" sz="1400" dirty="0">
                <a:effectLst/>
                <a:highlight>
                  <a:srgbClr val="9DAFCC"/>
                </a:highlight>
                <a:latin typeface="Cambria" panose="02040503050406030204" pitchFamily="18" charset="0"/>
                <a:ea typeface="Cambria" panose="02040503050406030204" pitchFamily="18" charset="0"/>
              </a:rPr>
              <a:t>create</a:t>
            </a:r>
            <a:r>
              <a:rPr lang="en-US" sz="1400" spc="300" dirty="0">
                <a:effectLst/>
                <a:latin typeface="Cambria" panose="02040503050406030204" pitchFamily="18" charset="0"/>
                <a:ea typeface="Cambria" panose="02040503050406030204" pitchFamily="18" charset="0"/>
              </a:rPr>
              <a:t> </a:t>
            </a:r>
            <a:r>
              <a:rPr lang="en-US" sz="1400" dirty="0">
                <a:effectLst/>
                <a:highlight>
                  <a:srgbClr val="9DAFCC"/>
                </a:highlight>
                <a:latin typeface="Cambria" panose="02040503050406030204" pitchFamily="18" charset="0"/>
                <a:ea typeface="Cambria" panose="02040503050406030204" pitchFamily="18" charset="0"/>
              </a:rPr>
              <a:t>-</a:t>
            </a:r>
            <a:r>
              <a:rPr lang="en-US" sz="1400" dirty="0" err="1">
                <a:effectLst/>
                <a:highlight>
                  <a:srgbClr val="9DAFCC"/>
                </a:highlight>
                <a:latin typeface="Cambria" panose="02040503050406030204" pitchFamily="18" charset="0"/>
                <a:ea typeface="Cambria" panose="02040503050406030204" pitchFamily="18" charset="0"/>
              </a:rPr>
              <a:t>sV</a:t>
            </a:r>
            <a:r>
              <a:rPr lang="en-US" sz="1400" spc="300" dirty="0">
                <a:effectLst/>
                <a:latin typeface="Cambria" panose="02040503050406030204" pitchFamily="18" charset="0"/>
                <a:ea typeface="Cambria" panose="02040503050406030204" pitchFamily="18" charset="0"/>
              </a:rPr>
              <a:t> </a:t>
            </a:r>
            <a:r>
              <a:rPr lang="en-US" sz="1400" dirty="0">
                <a:effectLst/>
                <a:highlight>
                  <a:srgbClr val="9DAFCC"/>
                </a:highlight>
                <a:latin typeface="Cambria" panose="02040503050406030204" pitchFamily="18" charset="0"/>
                <a:ea typeface="Cambria" panose="02040503050406030204" pitchFamily="18" charset="0"/>
              </a:rPr>
              <a:t>10G</a:t>
            </a:r>
            <a:r>
              <a:rPr lang="en-US" sz="1400" spc="300" dirty="0">
                <a:effectLst/>
                <a:latin typeface="Cambria" panose="02040503050406030204" pitchFamily="18" charset="0"/>
                <a:ea typeface="Cambria" panose="02040503050406030204" pitchFamily="18" charset="0"/>
              </a:rPr>
              <a:t> </a:t>
            </a:r>
            <a:r>
              <a:rPr lang="en-US" sz="1400" dirty="0">
                <a:effectLst/>
                <a:highlight>
                  <a:srgbClr val="9DAFCC"/>
                </a:highlight>
                <a:latin typeface="Cambria" panose="02040503050406030204" pitchFamily="18" charset="0"/>
                <a:ea typeface="Cambria" panose="02040503050406030204" pitchFamily="18" charset="0"/>
              </a:rPr>
              <a:t>-o</a:t>
            </a:r>
            <a:r>
              <a:rPr lang="en-US" sz="1400" spc="300" dirty="0">
                <a:effectLst/>
                <a:latin typeface="Cambria" panose="02040503050406030204" pitchFamily="18" charset="0"/>
                <a:ea typeface="Cambria" panose="02040503050406030204" pitchFamily="18" charset="0"/>
              </a:rPr>
              <a:t> </a:t>
            </a:r>
            <a:r>
              <a:rPr lang="en-US" sz="1400" dirty="0" err="1">
                <a:effectLst/>
                <a:highlight>
                  <a:srgbClr val="9DAFCC"/>
                </a:highlight>
                <a:latin typeface="Cambria" panose="02040503050406030204" pitchFamily="18" charset="0"/>
                <a:ea typeface="Cambria" panose="02040503050406030204" pitchFamily="18" charset="0"/>
              </a:rPr>
              <a:t>volmode</a:t>
            </a:r>
            <a:r>
              <a:rPr lang="en-US" sz="1400" dirty="0">
                <a:effectLst/>
                <a:highlight>
                  <a:srgbClr val="9DAFCC"/>
                </a:highlight>
                <a:latin typeface="Cambria" panose="02040503050406030204" pitchFamily="18" charset="0"/>
                <a:ea typeface="Cambria" panose="02040503050406030204" pitchFamily="18" charset="0"/>
              </a:rPr>
              <a:t>=dev</a:t>
            </a:r>
            <a:r>
              <a:rPr lang="en-US" sz="1400" spc="300" dirty="0">
                <a:effectLst/>
                <a:latin typeface="Cambria" panose="02040503050406030204" pitchFamily="18" charset="0"/>
                <a:ea typeface="Cambria" panose="02040503050406030204" pitchFamily="18" charset="0"/>
              </a:rPr>
              <a:t> </a:t>
            </a:r>
            <a:r>
              <a:rPr lang="en-US" sz="1400" dirty="0">
                <a:effectLst/>
                <a:highlight>
                  <a:srgbClr val="9DAFCC"/>
                </a:highlight>
                <a:latin typeface="Cambria" panose="02040503050406030204" pitchFamily="18" charset="0"/>
                <a:ea typeface="Cambria" panose="02040503050406030204" pitchFamily="18" charset="0"/>
              </a:rPr>
              <a:t>“</a:t>
            </a:r>
            <a:r>
              <a:rPr lang="en-US" sz="1400" dirty="0" err="1">
                <a:effectLst/>
                <a:highlight>
                  <a:srgbClr val="9DAFCC"/>
                </a:highlight>
                <a:latin typeface="Cambria" panose="02040503050406030204" pitchFamily="18" charset="0"/>
                <a:ea typeface="Cambria" panose="02040503050406030204" pitchFamily="18" charset="0"/>
              </a:rPr>
              <a:t>zroot</a:t>
            </a:r>
            <a:r>
              <a:rPr lang="en-US" sz="1400" dirty="0">
                <a:effectLst/>
                <a:highlight>
                  <a:srgbClr val="9DAFCC"/>
                </a:highlight>
                <a:latin typeface="Cambria" panose="02040503050406030204" pitchFamily="18" charset="0"/>
                <a:ea typeface="Cambria" panose="02040503050406030204" pitchFamily="18" charset="0"/>
              </a:rPr>
              <a:t>/debian-vm_disk0”</a:t>
            </a:r>
          </a:p>
          <a:p>
            <a:pPr lvl="1" fontAlgn="ctr">
              <a:spcBef>
                <a:spcPts val="0"/>
              </a:spcBef>
            </a:pPr>
            <a:r>
              <a:rPr lang="en-US" sz="1400" dirty="0">
                <a:latin typeface="Cambria" panose="02040503050406030204" pitchFamily="18" charset="0"/>
                <a:ea typeface="Cambria" panose="02040503050406030204" pitchFamily="18" charset="0"/>
              </a:rPr>
              <a:t>doas </a:t>
            </a:r>
            <a:r>
              <a:rPr lang="en-US" sz="1400" dirty="0">
                <a:highlight>
                  <a:srgbClr val="FF9900"/>
                </a:highlight>
                <a:latin typeface="Cambria" panose="02040503050406030204" pitchFamily="18" charset="0"/>
                <a:ea typeface="Cambria" panose="02040503050406030204" pitchFamily="18" charset="0"/>
              </a:rPr>
              <a:t>truncate</a:t>
            </a:r>
            <a:r>
              <a:rPr lang="en-US" sz="1400" dirty="0">
                <a:latin typeface="Cambria" panose="02040503050406030204" pitchFamily="18" charset="0"/>
                <a:ea typeface="Cambria" panose="02040503050406030204" pitchFamily="18" charset="0"/>
              </a:rPr>
              <a:t> </a:t>
            </a:r>
            <a:r>
              <a:rPr lang="en-US" sz="1400" dirty="0">
                <a:highlight>
                  <a:srgbClr val="9DAFCC"/>
                </a:highlight>
                <a:latin typeface="Cambria" panose="02040503050406030204" pitchFamily="18" charset="0"/>
                <a:ea typeface="Cambria" panose="02040503050406030204" pitchFamily="18" charset="0"/>
              </a:rPr>
              <a:t>–s</a:t>
            </a:r>
            <a:r>
              <a:rPr lang="en-US" sz="1400" dirty="0">
                <a:latin typeface="Cambria" panose="02040503050406030204" pitchFamily="18" charset="0"/>
                <a:ea typeface="Cambria" panose="02040503050406030204" pitchFamily="18" charset="0"/>
              </a:rPr>
              <a:t> </a:t>
            </a:r>
            <a:r>
              <a:rPr lang="en-US" sz="1400" dirty="0">
                <a:highlight>
                  <a:srgbClr val="9DAFCC"/>
                </a:highlight>
                <a:latin typeface="Cambria" panose="02040503050406030204" pitchFamily="18" charset="0"/>
                <a:ea typeface="Cambria" panose="02040503050406030204" pitchFamily="18" charset="0"/>
              </a:rPr>
              <a:t>20G</a:t>
            </a:r>
            <a:r>
              <a:rPr lang="en-US" sz="1400" dirty="0">
                <a:latin typeface="Cambria" panose="02040503050406030204" pitchFamily="18" charset="0"/>
                <a:ea typeface="Cambria" panose="02040503050406030204" pitchFamily="18" charset="0"/>
              </a:rPr>
              <a:t> </a:t>
            </a:r>
            <a:r>
              <a:rPr lang="en-US" sz="1400" dirty="0">
                <a:highlight>
                  <a:srgbClr val="9DAFCC"/>
                </a:highlight>
                <a:latin typeface="Cambria" panose="02040503050406030204" pitchFamily="18" charset="0"/>
                <a:ea typeface="Cambria" panose="02040503050406030204" pitchFamily="18" charset="0"/>
              </a:rPr>
              <a:t>disk0.img</a:t>
            </a:r>
          </a:p>
          <a:p>
            <a:pPr lvl="1" fontAlgn="ctr">
              <a:spcBef>
                <a:spcPts val="0"/>
              </a:spcBef>
              <a:buFont typeface="Arial" panose="020B0604020202020204" pitchFamily="34" charset="0"/>
              <a:buChar char="•"/>
            </a:pPr>
            <a:endParaRPr lang="en-US" dirty="0">
              <a:effectLst/>
              <a:latin typeface="+mn-lt"/>
            </a:endParaRPr>
          </a:p>
          <a:p>
            <a:pPr fontAlgn="ctr">
              <a:spcBef>
                <a:spcPts val="0"/>
              </a:spcBef>
              <a:buFont typeface="Arial" panose="020B0604020202020204" pitchFamily="34" charset="0"/>
              <a:buChar char="•"/>
            </a:pPr>
            <a:endParaRPr lang="en-US" dirty="0">
              <a:effectLst/>
              <a:latin typeface="+mn-lt"/>
            </a:endParaRPr>
          </a:p>
        </p:txBody>
      </p:sp>
      <p:sp>
        <p:nvSpPr>
          <p:cNvPr id="5" name="Title 4">
            <a:extLst>
              <a:ext uri="{FF2B5EF4-FFF2-40B4-BE49-F238E27FC236}">
                <a16:creationId xmlns:a16="http://schemas.microsoft.com/office/drawing/2014/main" id="{7BB0BDC6-AB29-4139-A506-FCFE39D1E5D1}"/>
              </a:ext>
            </a:extLst>
          </p:cNvPr>
          <p:cNvSpPr>
            <a:spLocks noGrp="1"/>
          </p:cNvSpPr>
          <p:nvPr>
            <p:ph type="title"/>
          </p:nvPr>
        </p:nvSpPr>
        <p:spPr/>
        <p:txBody>
          <a:bodyPr/>
          <a:lstStyle/>
          <a:p>
            <a:r>
              <a:rPr lang="en-US" dirty="0"/>
              <a:t>Downloading the </a:t>
            </a:r>
            <a:r>
              <a:rPr lang="en-US" dirty="0" err="1"/>
              <a:t>Debain</a:t>
            </a:r>
            <a:r>
              <a:rPr lang="en-US" dirty="0"/>
              <a:t> Installation Disk</a:t>
            </a:r>
          </a:p>
        </p:txBody>
      </p:sp>
      <p:pic>
        <p:nvPicPr>
          <p:cNvPr id="9" name="Picture 8">
            <a:extLst>
              <a:ext uri="{FF2B5EF4-FFF2-40B4-BE49-F238E27FC236}">
                <a16:creationId xmlns:a16="http://schemas.microsoft.com/office/drawing/2014/main" id="{8379EF8F-228E-47BF-97A3-65E559D5411D}"/>
              </a:ext>
            </a:extLst>
          </p:cNvPr>
          <p:cNvPicPr>
            <a:picLocks noChangeAspect="1"/>
          </p:cNvPicPr>
          <p:nvPr/>
        </p:nvPicPr>
        <p:blipFill>
          <a:blip r:embed="rId3"/>
          <a:stretch>
            <a:fillRect/>
          </a:stretch>
        </p:blipFill>
        <p:spPr>
          <a:xfrm>
            <a:off x="1067584" y="5105400"/>
            <a:ext cx="5028416" cy="821694"/>
          </a:xfrm>
          <a:prstGeom prst="rect">
            <a:avLst/>
          </a:prstGeom>
        </p:spPr>
      </p:pic>
      <p:pic>
        <p:nvPicPr>
          <p:cNvPr id="15" name="Picture 14">
            <a:extLst>
              <a:ext uri="{FF2B5EF4-FFF2-40B4-BE49-F238E27FC236}">
                <a16:creationId xmlns:a16="http://schemas.microsoft.com/office/drawing/2014/main" id="{38F46EA0-4ADA-49C4-8E7A-8FC027C26B85}"/>
              </a:ext>
            </a:extLst>
          </p:cNvPr>
          <p:cNvPicPr>
            <a:picLocks noChangeAspect="1"/>
          </p:cNvPicPr>
          <p:nvPr/>
        </p:nvPicPr>
        <p:blipFill>
          <a:blip r:embed="rId4"/>
          <a:stretch>
            <a:fillRect/>
          </a:stretch>
        </p:blipFill>
        <p:spPr>
          <a:xfrm>
            <a:off x="6477000" y="2895600"/>
            <a:ext cx="5238490" cy="2704010"/>
          </a:xfrm>
          <a:prstGeom prst="rect">
            <a:avLst/>
          </a:prstGeom>
        </p:spPr>
      </p:pic>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9D2B9130-C275-D44B-05CB-186526236E36}"/>
                  </a:ext>
                </a:extLst>
              </p14:cNvPr>
              <p14:cNvContentPartPr/>
              <p14:nvPr/>
            </p14:nvContentPartPr>
            <p14:xfrm>
              <a:off x="1104450" y="5170725"/>
              <a:ext cx="820440" cy="30600"/>
            </p14:xfrm>
          </p:contentPart>
        </mc:Choice>
        <mc:Fallback xmlns="">
          <p:pic>
            <p:nvPicPr>
              <p:cNvPr id="3" name="Ink 2">
                <a:extLst>
                  <a:ext uri="{FF2B5EF4-FFF2-40B4-BE49-F238E27FC236}">
                    <a16:creationId xmlns:a16="http://schemas.microsoft.com/office/drawing/2014/main" id="{9D2B9130-C275-D44B-05CB-186526236E36}"/>
                  </a:ext>
                </a:extLst>
              </p:cNvPr>
              <p:cNvPicPr/>
              <p:nvPr/>
            </p:nvPicPr>
            <p:blipFill>
              <a:blip r:embed="rId6"/>
              <a:stretch>
                <a:fillRect/>
              </a:stretch>
            </p:blipFill>
            <p:spPr>
              <a:xfrm>
                <a:off x="1068810" y="5098725"/>
                <a:ext cx="892080" cy="174240"/>
              </a:xfrm>
              <a:prstGeom prst="rect">
                <a:avLst/>
              </a:prstGeom>
            </p:spPr>
          </p:pic>
        </mc:Fallback>
      </mc:AlternateContent>
    </p:spTree>
    <p:extLst>
      <p:ext uri="{BB962C8B-B14F-4D97-AF65-F5344CB8AC3E}">
        <p14:creationId xmlns:p14="http://schemas.microsoft.com/office/powerpoint/2010/main" val="13924416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Text&#10;&#10;Description automatically generated">
            <a:extLst>
              <a:ext uri="{FF2B5EF4-FFF2-40B4-BE49-F238E27FC236}">
                <a16:creationId xmlns:a16="http://schemas.microsoft.com/office/drawing/2014/main" id="{AA499BBE-6144-41B9-84AE-BEBFB9706148}"/>
              </a:ext>
            </a:extLst>
          </p:cNvPr>
          <p:cNvPicPr>
            <a:picLocks noGrp="1" noChangeAspect="1"/>
          </p:cNvPicPr>
          <p:nvPr>
            <p:ph type="pic" sz="quarter" idx="14"/>
          </p:nvPr>
        </p:nvPicPr>
        <p:blipFill rotWithShape="1">
          <a:blip r:embed="rId2"/>
          <a:srcRect l="-112" r="18642"/>
          <a:stretch/>
        </p:blipFill>
        <p:spPr>
          <a:xfrm>
            <a:off x="6629400" y="1524000"/>
            <a:ext cx="5031600" cy="3965659"/>
          </a:xfrm>
        </p:spPr>
      </p:pic>
      <p:sp>
        <p:nvSpPr>
          <p:cNvPr id="3" name="Text Placeholder 2">
            <a:extLst>
              <a:ext uri="{FF2B5EF4-FFF2-40B4-BE49-F238E27FC236}">
                <a16:creationId xmlns:a16="http://schemas.microsoft.com/office/drawing/2014/main" id="{B948023A-A082-4584-977C-2C0A22677D0B}"/>
              </a:ext>
            </a:extLst>
          </p:cNvPr>
          <p:cNvSpPr>
            <a:spLocks noGrp="1"/>
          </p:cNvSpPr>
          <p:nvPr>
            <p:ph type="body" sz="quarter" idx="15"/>
          </p:nvPr>
        </p:nvSpPr>
        <p:spPr/>
        <p:txBody>
          <a:bodyPr/>
          <a:lstStyle/>
          <a:p>
            <a:pPr>
              <a:buFont typeface="Wingdings" panose="05000000000000000000" pitchFamily="2" charset="2"/>
              <a:buChar char="Ø"/>
            </a:pPr>
            <a:r>
              <a:rPr lang="en-US" dirty="0"/>
              <a:t>We will need to create a bridge between the guest </a:t>
            </a:r>
            <a:r>
              <a:rPr lang="en-US" dirty="0" err="1"/>
              <a:t>vm</a:t>
            </a:r>
            <a:r>
              <a:rPr lang="en-US" dirty="0"/>
              <a:t> and the host computer to allow network communication to the guest.</a:t>
            </a:r>
          </a:p>
          <a:p>
            <a:pPr>
              <a:buFont typeface="Wingdings" panose="05000000000000000000" pitchFamily="2" charset="2"/>
              <a:buChar char="Ø"/>
            </a:pPr>
            <a:r>
              <a:rPr lang="en-US" dirty="0"/>
              <a:t>First, we need to know the name of the port we are using</a:t>
            </a:r>
          </a:p>
          <a:p>
            <a:pPr marL="819150" lvl="1" indent="-457200">
              <a:buFont typeface="Wingdings" panose="05000000000000000000" pitchFamily="2" charset="2"/>
              <a:buChar char="Ø"/>
            </a:pPr>
            <a:r>
              <a:rPr lang="en-US" sz="1800" dirty="0">
                <a:latin typeface="+mn-lt"/>
                <a:ea typeface="Cambria" panose="02040503050406030204" pitchFamily="18" charset="0"/>
              </a:rPr>
              <a:t>Enter: </a:t>
            </a:r>
            <a:r>
              <a:rPr lang="en-US" sz="1600" dirty="0" err="1">
                <a:latin typeface="Courier New" panose="02070309020205020404" pitchFamily="49" charset="0"/>
                <a:ea typeface="Cambria" panose="02040503050406030204" pitchFamily="18" charset="0"/>
                <a:cs typeface="Courier New" panose="02070309020205020404" pitchFamily="49" charset="0"/>
              </a:rPr>
              <a:t>ifconfig</a:t>
            </a:r>
            <a:endParaRPr lang="en-US" sz="1600" dirty="0">
              <a:latin typeface="Courier New" panose="02070309020205020404" pitchFamily="49" charset="0"/>
              <a:ea typeface="Cambria" panose="02040503050406030204" pitchFamily="18" charset="0"/>
              <a:cs typeface="Courier New" panose="02070309020205020404" pitchFamily="49" charset="0"/>
            </a:endParaRPr>
          </a:p>
          <a:p>
            <a:pPr lvl="1">
              <a:buFont typeface="Wingdings" panose="05000000000000000000" pitchFamily="2" charset="2"/>
              <a:buChar char="Ø"/>
            </a:pPr>
            <a:r>
              <a:rPr lang="en-US" sz="1800" dirty="0"/>
              <a:t>Find the adapter name that has the “</a:t>
            </a:r>
            <a:r>
              <a:rPr lang="en-US" sz="1800" dirty="0" err="1"/>
              <a:t>inet</a:t>
            </a:r>
            <a:r>
              <a:rPr lang="en-US" sz="1800" dirty="0"/>
              <a:t>” field.</a:t>
            </a:r>
          </a:p>
          <a:p>
            <a:pPr lvl="1">
              <a:buFont typeface="Wingdings" panose="05000000000000000000" pitchFamily="2" charset="2"/>
              <a:buChar char="Ø"/>
            </a:pPr>
            <a:r>
              <a:rPr lang="en-US" sz="1800" dirty="0"/>
              <a:t>It should be em0/1 or igb0/1. Write it down or make a note.</a:t>
            </a:r>
          </a:p>
          <a:p>
            <a:endParaRPr lang="en-US" dirty="0"/>
          </a:p>
          <a:p>
            <a:pPr lvl="1"/>
            <a:endParaRPr lang="en-US" dirty="0"/>
          </a:p>
          <a:p>
            <a:endParaRPr lang="en-US" dirty="0"/>
          </a:p>
        </p:txBody>
      </p:sp>
      <p:sp>
        <p:nvSpPr>
          <p:cNvPr id="4" name="Title 3">
            <a:extLst>
              <a:ext uri="{FF2B5EF4-FFF2-40B4-BE49-F238E27FC236}">
                <a16:creationId xmlns:a16="http://schemas.microsoft.com/office/drawing/2014/main" id="{0E23D55A-E9CF-4CA6-B383-B5C0F273F7BA}"/>
              </a:ext>
            </a:extLst>
          </p:cNvPr>
          <p:cNvSpPr>
            <a:spLocks noGrp="1"/>
          </p:cNvSpPr>
          <p:nvPr>
            <p:ph type="title"/>
          </p:nvPr>
        </p:nvSpPr>
        <p:spPr/>
        <p:txBody>
          <a:bodyPr/>
          <a:lstStyle/>
          <a:p>
            <a:r>
              <a:rPr lang="en-US" dirty="0"/>
              <a:t>Set up the Network Configuration </a:t>
            </a:r>
          </a:p>
        </p:txBody>
      </p:sp>
    </p:spTree>
    <p:extLst>
      <p:ext uri="{BB962C8B-B14F-4D97-AF65-F5344CB8AC3E}">
        <p14:creationId xmlns:p14="http://schemas.microsoft.com/office/powerpoint/2010/main" val="7540079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06268CE-4492-4771-B525-D942FD1D4C77}"/>
              </a:ext>
            </a:extLst>
          </p:cNvPr>
          <p:cNvSpPr>
            <a:spLocks noGrp="1"/>
          </p:cNvSpPr>
          <p:nvPr>
            <p:ph type="body" sz="quarter" idx="15"/>
          </p:nvPr>
        </p:nvSpPr>
        <p:spPr>
          <a:xfrm>
            <a:off x="2" y="1090800"/>
            <a:ext cx="10058398" cy="5331600"/>
          </a:xfrm>
        </p:spPr>
        <p:txBody>
          <a:bodyPr/>
          <a:lstStyle/>
          <a:p>
            <a:pPr marL="0" indent="0">
              <a:buNone/>
            </a:pPr>
            <a:r>
              <a:rPr lang="en-US" dirty="0"/>
              <a:t>To create the bridge and have it persist between power cycles of the system, we will add it to the </a:t>
            </a:r>
            <a:r>
              <a:rPr lang="en-US" dirty="0" err="1"/>
              <a:t>rc.conf</a:t>
            </a:r>
            <a:r>
              <a:rPr lang="en-US" dirty="0"/>
              <a:t> file.</a:t>
            </a:r>
          </a:p>
          <a:p>
            <a:pPr marL="457200" indent="-457200">
              <a:buFont typeface="Wingdings" panose="05000000000000000000" pitchFamily="2" charset="2"/>
              <a:buChar char="Ø"/>
            </a:pPr>
            <a:r>
              <a:rPr lang="en-US" sz="1600" dirty="0" err="1">
                <a:latin typeface="Cambria" panose="02040503050406030204" pitchFamily="18" charset="0"/>
                <a:ea typeface="Cambria" panose="02040503050406030204" pitchFamily="18" charset="0"/>
              </a:rPr>
              <a:t>doas</a:t>
            </a:r>
            <a:r>
              <a:rPr lang="en-US" sz="1600" spc="300" dirty="0">
                <a:latin typeface="Cambria" panose="02040503050406030204" pitchFamily="18" charset="0"/>
                <a:ea typeface="Cambria" panose="02040503050406030204" pitchFamily="18" charset="0"/>
              </a:rPr>
              <a:t> </a:t>
            </a:r>
            <a:r>
              <a:rPr lang="en-US" sz="1600" dirty="0" err="1">
                <a:highlight>
                  <a:srgbClr val="FF9900"/>
                </a:highlight>
                <a:latin typeface="Cambria" panose="02040503050406030204" pitchFamily="18" charset="0"/>
                <a:ea typeface="Cambria" panose="02040503050406030204" pitchFamily="18" charset="0"/>
              </a:rPr>
              <a:t>ee</a:t>
            </a:r>
            <a:r>
              <a:rPr lang="en-US" sz="1600" spc="300" dirty="0">
                <a:latin typeface="Cambria" panose="02040503050406030204" pitchFamily="18" charset="0"/>
                <a:ea typeface="Cambria" panose="02040503050406030204" pitchFamily="18" charset="0"/>
              </a:rPr>
              <a:t> </a:t>
            </a:r>
            <a:r>
              <a:rPr lang="en-US" sz="1600" dirty="0">
                <a:highlight>
                  <a:srgbClr val="9DAFCC"/>
                </a:highlight>
                <a:latin typeface="Cambria" panose="02040503050406030204" pitchFamily="18" charset="0"/>
                <a:ea typeface="Cambria" panose="02040503050406030204" pitchFamily="18" charset="0"/>
              </a:rPr>
              <a:t>/</a:t>
            </a:r>
            <a:r>
              <a:rPr lang="en-US" sz="1600" dirty="0" err="1">
                <a:highlight>
                  <a:srgbClr val="9DAFCC"/>
                </a:highlight>
                <a:latin typeface="Cambria" panose="02040503050406030204" pitchFamily="18" charset="0"/>
                <a:ea typeface="Cambria" panose="02040503050406030204" pitchFamily="18" charset="0"/>
              </a:rPr>
              <a:t>etc</a:t>
            </a:r>
            <a:r>
              <a:rPr lang="en-US" sz="1600" dirty="0">
                <a:highlight>
                  <a:srgbClr val="9DAFCC"/>
                </a:highlight>
                <a:latin typeface="Cambria" panose="02040503050406030204" pitchFamily="18" charset="0"/>
                <a:ea typeface="Cambria" panose="02040503050406030204" pitchFamily="18" charset="0"/>
              </a:rPr>
              <a:t>/</a:t>
            </a:r>
            <a:r>
              <a:rPr lang="en-US" sz="1600" dirty="0" err="1">
                <a:highlight>
                  <a:srgbClr val="9DAFCC"/>
                </a:highlight>
                <a:latin typeface="Cambria" panose="02040503050406030204" pitchFamily="18" charset="0"/>
                <a:ea typeface="Cambria" panose="02040503050406030204" pitchFamily="18" charset="0"/>
              </a:rPr>
              <a:t>rc.conf</a:t>
            </a:r>
            <a:endParaRPr lang="en-US" sz="1600" dirty="0">
              <a:highlight>
                <a:srgbClr val="9DAFCC"/>
              </a:highlight>
              <a:latin typeface="Cambria" panose="02040503050406030204" pitchFamily="18" charset="0"/>
              <a:ea typeface="Cambria" panose="02040503050406030204" pitchFamily="18" charset="0"/>
            </a:endParaRPr>
          </a:p>
          <a:p>
            <a:pPr marL="457200" indent="-457200">
              <a:buFont typeface="Wingdings" panose="05000000000000000000" pitchFamily="2" charset="2"/>
              <a:buChar char="Ø"/>
            </a:pPr>
            <a:r>
              <a:rPr lang="en-US" dirty="0"/>
              <a:t>Add the following lines to the file:</a:t>
            </a:r>
          </a:p>
          <a:p>
            <a:pPr marL="819150" lvl="1" indent="-457200">
              <a:buFont typeface="Wingdings" panose="05000000000000000000" pitchFamily="2" charset="2"/>
              <a:buChar char="Ø"/>
            </a:pPr>
            <a:r>
              <a:rPr lang="en-US" dirty="0" err="1"/>
              <a:t>cloned_interfaces</a:t>
            </a:r>
            <a:r>
              <a:rPr lang="en-US" dirty="0"/>
              <a:t>=“bridge0”</a:t>
            </a:r>
          </a:p>
          <a:p>
            <a:pPr marL="457200" indent="-457200">
              <a:buFont typeface="Wingdings" panose="05000000000000000000" pitchFamily="2" charset="2"/>
              <a:buChar char="Ø"/>
            </a:pPr>
            <a:r>
              <a:rPr lang="en-US" dirty="0"/>
              <a:t>ifconfig_bridge0=“</a:t>
            </a:r>
            <a:r>
              <a:rPr lang="en-US" dirty="0" err="1"/>
              <a:t>inet</a:t>
            </a:r>
            <a:r>
              <a:rPr lang="en-US" dirty="0"/>
              <a:t> &lt;</a:t>
            </a:r>
            <a:r>
              <a:rPr lang="en-US" dirty="0" err="1"/>
              <a:t>ip</a:t>
            </a:r>
            <a:r>
              <a:rPr lang="en-US" dirty="0"/>
              <a:t> address&gt; netmask 255.255.255.0”</a:t>
            </a:r>
          </a:p>
          <a:p>
            <a:pPr marL="819150" lvl="1" indent="-457200">
              <a:buFont typeface="Wingdings" panose="05000000000000000000" pitchFamily="2" charset="2"/>
              <a:buChar char="Ø"/>
            </a:pPr>
            <a:r>
              <a:rPr lang="en-US" dirty="0"/>
              <a:t>This </a:t>
            </a:r>
            <a:r>
              <a:rPr lang="en-US" dirty="0" err="1"/>
              <a:t>ip</a:t>
            </a:r>
            <a:r>
              <a:rPr lang="en-US" dirty="0"/>
              <a:t> address should be a different subnet from you </a:t>
            </a:r>
            <a:r>
              <a:rPr lang="en-US" dirty="0" err="1"/>
              <a:t>nic</a:t>
            </a:r>
            <a:r>
              <a:rPr lang="en-US" dirty="0"/>
              <a:t> port</a:t>
            </a:r>
          </a:p>
          <a:p>
            <a:pPr marL="1174750" lvl="2" indent="-457200">
              <a:buFont typeface="Wingdings" panose="05000000000000000000" pitchFamily="2" charset="2"/>
              <a:buChar char="Ø"/>
            </a:pPr>
            <a:r>
              <a:rPr lang="en-US" dirty="0"/>
              <a:t>i.e. the </a:t>
            </a:r>
            <a:r>
              <a:rPr lang="en-US" dirty="0" err="1"/>
              <a:t>nic</a:t>
            </a:r>
            <a:r>
              <a:rPr lang="en-US" dirty="0"/>
              <a:t> port is 192.168.1.23, bridge0 could be 192.168.3.1</a:t>
            </a:r>
          </a:p>
          <a:p>
            <a:pPr marL="457200" indent="-457200">
              <a:buFont typeface="Wingdings" panose="05000000000000000000" pitchFamily="2" charset="2"/>
              <a:buChar char="Ø"/>
            </a:pPr>
            <a:r>
              <a:rPr lang="en-US" dirty="0"/>
              <a:t>Press Esc then ‘a’ to exit, and ‘a’ again to save changes.</a:t>
            </a:r>
          </a:p>
          <a:p>
            <a:pPr marL="819150" lvl="1" indent="-457200">
              <a:buFont typeface="+mj-lt"/>
              <a:buAutoNum type="arabicPeriod"/>
            </a:pPr>
            <a:endParaRPr lang="en-US" dirty="0"/>
          </a:p>
          <a:p>
            <a:endParaRPr lang="en-US" dirty="0"/>
          </a:p>
        </p:txBody>
      </p:sp>
      <p:sp>
        <p:nvSpPr>
          <p:cNvPr id="4" name="Title 3">
            <a:extLst>
              <a:ext uri="{FF2B5EF4-FFF2-40B4-BE49-F238E27FC236}">
                <a16:creationId xmlns:a16="http://schemas.microsoft.com/office/drawing/2014/main" id="{9F9A5D65-F659-4B47-9BDE-C5B54BAFD573}"/>
              </a:ext>
            </a:extLst>
          </p:cNvPr>
          <p:cNvSpPr>
            <a:spLocks noGrp="1"/>
          </p:cNvSpPr>
          <p:nvPr>
            <p:ph type="title"/>
          </p:nvPr>
        </p:nvSpPr>
        <p:spPr/>
        <p:txBody>
          <a:bodyPr/>
          <a:lstStyle/>
          <a:p>
            <a:r>
              <a:rPr lang="en-US" dirty="0"/>
              <a:t>Set up the Network Configuration – Creating a Bridge Interface</a:t>
            </a:r>
          </a:p>
        </p:txBody>
      </p:sp>
    </p:spTree>
    <p:extLst>
      <p:ext uri="{BB962C8B-B14F-4D97-AF65-F5344CB8AC3E}">
        <p14:creationId xmlns:p14="http://schemas.microsoft.com/office/powerpoint/2010/main" val="320727708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PRING_ULTRA_SCORM_COURSE_ID" val="0D260408-D13A-4B67-B71E-0B80435FC78D"/>
  <p:tag name="ISPRING_SCORM_RATE_SLIDES" val="1"/>
  <p:tag name="ISPRING_SCORM_RATE_QUIZZES" val="0"/>
  <p:tag name="ISPRING_SCORM_PASSING_SCORE" val="100.0000000000"/>
  <p:tag name="ISPRING_SCORM_ENDPOINT" val="&lt;endpoint&gt;&lt;enable&gt;0&lt;/enable&gt;&lt;lrs&gt;http://&lt;/lrs&gt;&lt;auth&gt;0&lt;/auth&gt;&lt;login&gt;&lt;/login&gt;&lt;password&gt;&lt;/password&gt;&lt;key&gt;&lt;/key&gt;&lt;name&gt;&lt;/name&gt;&lt;email&gt;&lt;/email&gt;&lt;/endpoint&gt;&#10;"/>
  <p:tag name="ISPRINGONLINEFOLDERID" val="0"/>
  <p:tag name="ISPRINGONLINEFOLDERPATH" val="Content List"/>
  <p:tag name="ISPRING_RESOURCE_PATHS_HASH_2" val="d9fee9de11718536b3c065785a54cca1c97fc"/>
  <p:tag name="ISPRING_RESOURCE_PATHS_HASH_PRESENTER" val="d9595f5650e1be128cd68d5dfdeb3180f639adab"/>
</p:tagLst>
</file>

<file path=ppt/theme/theme1.xml><?xml version="1.0" encoding="utf-8"?>
<a:theme xmlns:a="http://schemas.openxmlformats.org/drawingml/2006/main" name="Beckhoff Slide Master">
  <a:themeElements>
    <a:clrScheme name="Test_Beckhoff_2020_v2">
      <a:dk1>
        <a:srgbClr val="000000"/>
      </a:dk1>
      <a:lt1>
        <a:sysClr val="window" lastClr="FFFFFF"/>
      </a:lt1>
      <a:dk2>
        <a:srgbClr val="627186"/>
      </a:dk2>
      <a:lt2>
        <a:srgbClr val="E5E8EC"/>
      </a:lt2>
      <a:accent1>
        <a:srgbClr val="B3BCC8"/>
      </a:accent1>
      <a:accent2>
        <a:srgbClr val="2D76AD"/>
      </a:accent2>
      <a:accent3>
        <a:srgbClr val="414D5C"/>
      </a:accent3>
      <a:accent4>
        <a:srgbClr val="EF0000"/>
      </a:accent4>
      <a:accent5>
        <a:srgbClr val="B5D4EC"/>
      </a:accent5>
      <a:accent6>
        <a:srgbClr val="770000"/>
      </a:accent6>
      <a:hlink>
        <a:srgbClr val="2D76AD"/>
      </a:hlink>
      <a:folHlink>
        <a:srgbClr val="2D76AD"/>
      </a:folHlink>
    </a:clrScheme>
    <a:fontScheme name="Beckhoff">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6350">
          <a:noFill/>
          <a:miter lim="800000"/>
        </a:ln>
      </a:spPr>
      <a:bodyPr lIns="90000" rIns="90000" rtlCol="0" anchor="t"/>
      <a:lstStyle>
        <a:defPPr marL="266700" marR="0" indent="-266700" algn="l" defTabSz="914400" rtl="0" eaLnBrk="1" fontAlgn="auto" latinLnBrk="0" hangingPunct="1">
          <a:lnSpc>
            <a:spcPct val="100000"/>
          </a:lnSpc>
          <a:spcBef>
            <a:spcPts val="600"/>
          </a:spcBef>
          <a:spcAft>
            <a:spcPts val="0"/>
          </a:spcAft>
          <a:buClrTx/>
          <a:buSzTx/>
          <a:buFont typeface="Wingdings" pitchFamily="2" charset="2"/>
          <a:buChar char="§"/>
          <a:tabLst/>
          <a:defRPr sz="1800" kern="1200" baseline="0" dirty="0" smtClean="0">
            <a:solidFill>
              <a:schemeClr val="tx1"/>
            </a:solidFill>
            <a:latin typeface="+mj-lt"/>
            <a:ea typeface="+mn-ea"/>
            <a:cs typeface="Arial"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tx1"/>
          </a:solidFill>
          <a:miter lim="800000"/>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Beckhoff_Slide_Master_2021.pptx" id="{388891B6-BC17-4586-9D45-0D774BD2454C}" vid="{9424E5BB-9BB7-49A9-9DB9-210F857B6250}"/>
    </a:ext>
  </a:extLst>
</a:theme>
</file>

<file path=ppt/theme/theme2.xml><?xml version="1.0" encoding="utf-8"?>
<a:theme xmlns:a="http://schemas.openxmlformats.org/drawingml/2006/main" name="Larissa">
  <a:themeElements>
    <a:clrScheme name="Beckhoff">
      <a:dk1>
        <a:srgbClr val="000000"/>
      </a:dk1>
      <a:lt1>
        <a:sysClr val="window" lastClr="FFFFFF"/>
      </a:lt1>
      <a:dk2>
        <a:srgbClr val="CCD2DA"/>
      </a:dk2>
      <a:lt2>
        <a:srgbClr val="9AA6B6"/>
      </a:lt2>
      <a:accent1>
        <a:srgbClr val="8190A4"/>
      </a:accent1>
      <a:accent2>
        <a:srgbClr val="2D76AD"/>
      </a:accent2>
      <a:accent3>
        <a:srgbClr val="4B5669"/>
      </a:accent3>
      <a:accent4>
        <a:srgbClr val="CCD2DA"/>
      </a:accent4>
      <a:accent5>
        <a:srgbClr val="000000"/>
      </a:accent5>
      <a:accent6>
        <a:srgbClr val="B5D4EC"/>
      </a:accent6>
      <a:hlink>
        <a:srgbClr val="2D76AD"/>
      </a:hlink>
      <a:folHlink>
        <a:srgbClr val="2D76AD"/>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blank</Template>
  <TotalTime>16613</TotalTime>
  <Words>2700</Words>
  <Application>Microsoft Office PowerPoint</Application>
  <PresentationFormat>Widescreen</PresentationFormat>
  <Paragraphs>362</Paragraphs>
  <Slides>43</Slides>
  <Notes>13</Notes>
  <HiddenSlides>3</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43</vt:i4>
      </vt:variant>
    </vt:vector>
  </HeadingPairs>
  <TitlesOfParts>
    <vt:vector size="51" baseType="lpstr">
      <vt:lpstr>Arial</vt:lpstr>
      <vt:lpstr>Calibri</vt:lpstr>
      <vt:lpstr>Cambria</vt:lpstr>
      <vt:lpstr>Courier New</vt:lpstr>
      <vt:lpstr>Frutiger 57Cn</vt:lpstr>
      <vt:lpstr>Symbol</vt:lpstr>
      <vt:lpstr>Wingdings</vt:lpstr>
      <vt:lpstr>Beckhoff Slide Master</vt:lpstr>
      <vt:lpstr>Tc/BSD Hypervisor Hands-on </vt:lpstr>
      <vt:lpstr>Overview</vt:lpstr>
      <vt:lpstr>Steps</vt:lpstr>
      <vt:lpstr>Preparing the Tc/BSD Side</vt:lpstr>
      <vt:lpstr>Activate and Run a TwinCAT project</vt:lpstr>
      <vt:lpstr>Install Bhyve using the pkg service</vt:lpstr>
      <vt:lpstr>Downloading the Debain Installation Disk</vt:lpstr>
      <vt:lpstr>Set up the Network Configuration </vt:lpstr>
      <vt:lpstr>Set up the Network Configuration – Creating a Bridge Interface</vt:lpstr>
      <vt:lpstr>PowerPoint Presentation</vt:lpstr>
      <vt:lpstr>Set up the Network Configuration - Firewall</vt:lpstr>
      <vt:lpstr>Set up the Network Configuration – Firewall Cont.</vt:lpstr>
      <vt:lpstr>Exploring the debian-vm.sh Script</vt:lpstr>
      <vt:lpstr>Exploring the script - variables</vt:lpstr>
      <vt:lpstr>Exploring the Script – The Main Instructions Section</vt:lpstr>
      <vt:lpstr>Exploring the Script - Configuration</vt:lpstr>
      <vt:lpstr>Exploring the Script – Starting Bhyve</vt:lpstr>
      <vt:lpstr>Steps</vt:lpstr>
      <vt:lpstr>Launch the VM</vt:lpstr>
      <vt:lpstr>Connect to the VM using a VNC viewer</vt:lpstr>
      <vt:lpstr>Follow Debian Installer</vt:lpstr>
      <vt:lpstr>PowerPoint Presentation</vt:lpstr>
      <vt:lpstr>Steps</vt:lpstr>
      <vt:lpstr>Preparing the Linux Guest</vt:lpstr>
      <vt:lpstr>A Note About Working in Debian</vt:lpstr>
      <vt:lpstr>Install important packages</vt:lpstr>
      <vt:lpstr>Install Important Packages</vt:lpstr>
      <vt:lpstr>Steps</vt:lpstr>
      <vt:lpstr>Creating the Docker Containers</vt:lpstr>
      <vt:lpstr>Dowloading the Application for the Container</vt:lpstr>
      <vt:lpstr>Building the AdsRouterConsole Container </vt:lpstr>
      <vt:lpstr>Building the AdsClientConsole Container</vt:lpstr>
      <vt:lpstr>Steps</vt:lpstr>
      <vt:lpstr>Final Steps</vt:lpstr>
      <vt:lpstr>Creating the Router Table for the AdsRouterConsole Container </vt:lpstr>
      <vt:lpstr>Cont.</vt:lpstr>
      <vt:lpstr>Adding the AdsRouterConsole Container to the Host Routing Table</vt:lpstr>
      <vt:lpstr>Run the Containers</vt:lpstr>
      <vt:lpstr>Cont.</vt:lpstr>
      <vt:lpstr>Cont.</vt:lpstr>
      <vt:lpstr>Wrap-up</vt:lpstr>
      <vt:lpstr>Wrap-up Cont.</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Tc/BSD Hypervisor Hands-on </dc:title>
  <dc:creator>Nathan Melius</dc:creator>
  <cp:keywords/>
  <cp:lastModifiedBy>Nathan Melius</cp:lastModifiedBy>
  <cp:revision>36</cp:revision>
  <cp:lastPrinted>2016-06-28T12:26:43Z</cp:lastPrinted>
  <dcterms:created xsi:type="dcterms:W3CDTF">2022-04-12T18:51:18Z</dcterms:created>
  <dcterms:modified xsi:type="dcterms:W3CDTF">2023-10-23T15:34:17Z</dcterms:modified>
</cp:coreProperties>
</file>